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71" r:id="rId10"/>
    <p:sldId id="265" r:id="rId11"/>
    <p:sldId id="266" r:id="rId12"/>
    <p:sldId id="268" r:id="rId13"/>
    <p:sldId id="267" r:id="rId14"/>
    <p:sldId id="269" r:id="rId15"/>
    <p:sldId id="270" r:id="rId16"/>
  </p:sldIdLst>
  <p:sldSz cx="18288000" cy="10287000"/>
  <p:notesSz cx="6858000" cy="9144000"/>
  <p:embeddedFontLst>
    <p:embeddedFont>
      <p:font typeface="Alegreya Bold" panose="020B0604020202020204" charset="0"/>
      <p:regular r:id="rId17"/>
    </p:embeddedFont>
    <p:embeddedFont>
      <p:font typeface="Children One" panose="020B0604020202020204" charset="0"/>
      <p:regular r:id="rId18"/>
    </p:embeddedFont>
    <p:embeddedFont>
      <p:font typeface="One Little Font Bold" panose="020B0604020202020204" charset="-95"/>
      <p:regular r:id="rId19"/>
    </p:embeddedFont>
    <p:embeddedFont>
      <p:font typeface="Xplor"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6" d="100"/>
          <a:sy n="66" d="100"/>
        </p:scale>
        <p:origin x="1014" y="3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svg"/><Relationship Id="rId18" Type="http://schemas.openxmlformats.org/officeDocument/2006/relationships/image" Target="../media/image55.png"/><Relationship Id="rId3" Type="http://schemas.openxmlformats.org/officeDocument/2006/relationships/image" Target="../media/image29.svg"/><Relationship Id="rId21" Type="http://schemas.openxmlformats.org/officeDocument/2006/relationships/image" Target="../media/image58.svg"/><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54.svg"/><Relationship Id="rId2" Type="http://schemas.openxmlformats.org/officeDocument/2006/relationships/image" Target="../media/image28.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24" Type="http://schemas.openxmlformats.org/officeDocument/2006/relationships/image" Target="../media/image70.png"/><Relationship Id="rId5" Type="http://schemas.openxmlformats.org/officeDocument/2006/relationships/image" Target="../media/image4.svg"/><Relationship Id="rId15" Type="http://schemas.openxmlformats.org/officeDocument/2006/relationships/image" Target="../media/image18.svg"/><Relationship Id="rId23" Type="http://schemas.openxmlformats.org/officeDocument/2006/relationships/image" Target="../media/image60.svg"/><Relationship Id="rId10" Type="http://schemas.openxmlformats.org/officeDocument/2006/relationships/image" Target="../media/image15.png"/><Relationship Id="rId19" Type="http://schemas.openxmlformats.org/officeDocument/2006/relationships/image" Target="../media/image56.sv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svg"/><Relationship Id="rId18" Type="http://schemas.openxmlformats.org/officeDocument/2006/relationships/image" Target="../media/image55.png"/><Relationship Id="rId3" Type="http://schemas.openxmlformats.org/officeDocument/2006/relationships/image" Target="../media/image29.svg"/><Relationship Id="rId21" Type="http://schemas.openxmlformats.org/officeDocument/2006/relationships/image" Target="../media/image58.svg"/><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54.svg"/><Relationship Id="rId2" Type="http://schemas.openxmlformats.org/officeDocument/2006/relationships/image" Target="../media/image28.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24" Type="http://schemas.openxmlformats.org/officeDocument/2006/relationships/image" Target="../media/image71.png"/><Relationship Id="rId5" Type="http://schemas.openxmlformats.org/officeDocument/2006/relationships/image" Target="../media/image4.svg"/><Relationship Id="rId15" Type="http://schemas.openxmlformats.org/officeDocument/2006/relationships/image" Target="../media/image18.svg"/><Relationship Id="rId23" Type="http://schemas.openxmlformats.org/officeDocument/2006/relationships/image" Target="../media/image60.svg"/><Relationship Id="rId10" Type="http://schemas.openxmlformats.org/officeDocument/2006/relationships/image" Target="../media/image15.png"/><Relationship Id="rId19" Type="http://schemas.openxmlformats.org/officeDocument/2006/relationships/image" Target="../media/image56.sv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svg"/><Relationship Id="rId18" Type="http://schemas.openxmlformats.org/officeDocument/2006/relationships/image" Target="../media/image55.png"/><Relationship Id="rId3" Type="http://schemas.openxmlformats.org/officeDocument/2006/relationships/image" Target="../media/image29.svg"/><Relationship Id="rId21" Type="http://schemas.openxmlformats.org/officeDocument/2006/relationships/image" Target="../media/image58.svg"/><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54.svg"/><Relationship Id="rId25" Type="http://schemas.openxmlformats.org/officeDocument/2006/relationships/image" Target="../media/image73.svg"/><Relationship Id="rId2" Type="http://schemas.openxmlformats.org/officeDocument/2006/relationships/image" Target="../media/image28.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24" Type="http://schemas.openxmlformats.org/officeDocument/2006/relationships/image" Target="../media/image72.png"/><Relationship Id="rId5" Type="http://schemas.openxmlformats.org/officeDocument/2006/relationships/image" Target="../media/image4.svg"/><Relationship Id="rId15" Type="http://schemas.openxmlformats.org/officeDocument/2006/relationships/image" Target="../media/image18.svg"/><Relationship Id="rId23" Type="http://schemas.openxmlformats.org/officeDocument/2006/relationships/image" Target="../media/image60.svg"/><Relationship Id="rId10" Type="http://schemas.openxmlformats.org/officeDocument/2006/relationships/image" Target="../media/image15.png"/><Relationship Id="rId19" Type="http://schemas.openxmlformats.org/officeDocument/2006/relationships/image" Target="../media/image56.sv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svg"/><Relationship Id="rId18" Type="http://schemas.openxmlformats.org/officeDocument/2006/relationships/image" Target="../media/image55.png"/><Relationship Id="rId3" Type="http://schemas.openxmlformats.org/officeDocument/2006/relationships/image" Target="../media/image29.svg"/><Relationship Id="rId21" Type="http://schemas.openxmlformats.org/officeDocument/2006/relationships/image" Target="../media/image58.svg"/><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54.svg"/><Relationship Id="rId2" Type="http://schemas.openxmlformats.org/officeDocument/2006/relationships/image" Target="../media/image28.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18.svg"/><Relationship Id="rId23" Type="http://schemas.openxmlformats.org/officeDocument/2006/relationships/image" Target="../media/image60.svg"/><Relationship Id="rId10" Type="http://schemas.openxmlformats.org/officeDocument/2006/relationships/image" Target="../media/image15.png"/><Relationship Id="rId19" Type="http://schemas.openxmlformats.org/officeDocument/2006/relationships/image" Target="../media/image56.sv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74.png"/><Relationship Id="rId26" Type="http://schemas.openxmlformats.org/officeDocument/2006/relationships/image" Target="../media/image42.png"/><Relationship Id="rId3" Type="http://schemas.openxmlformats.org/officeDocument/2006/relationships/image" Target="../media/image29.svg"/><Relationship Id="rId21" Type="http://schemas.openxmlformats.org/officeDocument/2006/relationships/image" Target="../media/image77.svg"/><Relationship Id="rId7" Type="http://schemas.openxmlformats.org/officeDocument/2006/relationships/image" Target="../media/image6.svg"/><Relationship Id="rId12" Type="http://schemas.openxmlformats.org/officeDocument/2006/relationships/image" Target="../media/image15.png"/><Relationship Id="rId17" Type="http://schemas.openxmlformats.org/officeDocument/2006/relationships/image" Target="../media/image45.svg"/><Relationship Id="rId25" Type="http://schemas.openxmlformats.org/officeDocument/2006/relationships/image" Target="../media/image41.svg"/><Relationship Id="rId2" Type="http://schemas.openxmlformats.org/officeDocument/2006/relationships/image" Target="../media/image28.png"/><Relationship Id="rId16" Type="http://schemas.openxmlformats.org/officeDocument/2006/relationships/image" Target="../media/image44.png"/><Relationship Id="rId20"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24" Type="http://schemas.openxmlformats.org/officeDocument/2006/relationships/image" Target="../media/image40.png"/><Relationship Id="rId5" Type="http://schemas.openxmlformats.org/officeDocument/2006/relationships/image" Target="../media/image4.svg"/><Relationship Id="rId15" Type="http://schemas.openxmlformats.org/officeDocument/2006/relationships/image" Target="../media/image18.svg"/><Relationship Id="rId23" Type="http://schemas.openxmlformats.org/officeDocument/2006/relationships/image" Target="../media/image79.svg"/><Relationship Id="rId10" Type="http://schemas.openxmlformats.org/officeDocument/2006/relationships/image" Target="../media/image13.png"/><Relationship Id="rId19" Type="http://schemas.openxmlformats.org/officeDocument/2006/relationships/image" Target="../media/image75.sv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78.png"/><Relationship Id="rId27" Type="http://schemas.openxmlformats.org/officeDocument/2006/relationships/image" Target="../media/image43.svg"/></Relationships>
</file>

<file path=ppt/slides/_rels/slide1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80.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8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82.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svg"/><Relationship Id="rId18" Type="http://schemas.openxmlformats.org/officeDocument/2006/relationships/image" Target="../media/image17.png"/><Relationship Id="rId26" Type="http://schemas.openxmlformats.org/officeDocument/2006/relationships/image" Target="../media/image42.png"/><Relationship Id="rId3" Type="http://schemas.openxmlformats.org/officeDocument/2006/relationships/image" Target="../media/image29.svg"/><Relationship Id="rId21" Type="http://schemas.openxmlformats.org/officeDocument/2006/relationships/image" Target="../media/image37.svg"/><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35.svg"/><Relationship Id="rId25" Type="http://schemas.openxmlformats.org/officeDocument/2006/relationships/image" Target="../media/image41.svg"/><Relationship Id="rId2" Type="http://schemas.openxmlformats.org/officeDocument/2006/relationships/image" Target="../media/image28.png"/><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24" Type="http://schemas.openxmlformats.org/officeDocument/2006/relationships/image" Target="../media/image40.png"/><Relationship Id="rId5" Type="http://schemas.openxmlformats.org/officeDocument/2006/relationships/image" Target="../media/image4.svg"/><Relationship Id="rId15" Type="http://schemas.openxmlformats.org/officeDocument/2006/relationships/image" Target="../media/image33.svg"/><Relationship Id="rId23" Type="http://schemas.openxmlformats.org/officeDocument/2006/relationships/image" Target="../media/image39.svg"/><Relationship Id="rId28" Type="http://schemas.openxmlformats.org/officeDocument/2006/relationships/image" Target="../media/image26.png"/><Relationship Id="rId10" Type="http://schemas.openxmlformats.org/officeDocument/2006/relationships/image" Target="../media/image15.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32.png"/><Relationship Id="rId22" Type="http://schemas.openxmlformats.org/officeDocument/2006/relationships/image" Target="../media/image38.png"/><Relationship Id="rId27" Type="http://schemas.openxmlformats.org/officeDocument/2006/relationships/image" Target="../media/image43.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46.png"/><Relationship Id="rId3" Type="http://schemas.openxmlformats.org/officeDocument/2006/relationships/image" Target="../media/image29.svg"/><Relationship Id="rId21" Type="http://schemas.openxmlformats.org/officeDocument/2006/relationships/image" Target="../media/image49.svg"/><Relationship Id="rId7" Type="http://schemas.openxmlformats.org/officeDocument/2006/relationships/image" Target="../media/image6.svg"/><Relationship Id="rId12" Type="http://schemas.openxmlformats.org/officeDocument/2006/relationships/image" Target="../media/image15.png"/><Relationship Id="rId17" Type="http://schemas.openxmlformats.org/officeDocument/2006/relationships/image" Target="../media/image45.svg"/><Relationship Id="rId2" Type="http://schemas.openxmlformats.org/officeDocument/2006/relationships/image" Target="../media/image28.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24" Type="http://schemas.openxmlformats.org/officeDocument/2006/relationships/image" Target="../media/image52.png"/><Relationship Id="rId5" Type="http://schemas.openxmlformats.org/officeDocument/2006/relationships/image" Target="../media/image4.svg"/><Relationship Id="rId15" Type="http://schemas.openxmlformats.org/officeDocument/2006/relationships/image" Target="../media/image18.svg"/><Relationship Id="rId23" Type="http://schemas.openxmlformats.org/officeDocument/2006/relationships/image" Target="../media/image51.svg"/><Relationship Id="rId10" Type="http://schemas.openxmlformats.org/officeDocument/2006/relationships/image" Target="../media/image13.png"/><Relationship Id="rId19" Type="http://schemas.openxmlformats.org/officeDocument/2006/relationships/image" Target="../media/image47.sv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svg"/><Relationship Id="rId18" Type="http://schemas.openxmlformats.org/officeDocument/2006/relationships/image" Target="../media/image55.png"/><Relationship Id="rId3" Type="http://schemas.openxmlformats.org/officeDocument/2006/relationships/image" Target="../media/image29.svg"/><Relationship Id="rId21" Type="http://schemas.openxmlformats.org/officeDocument/2006/relationships/image" Target="../media/image58.svg"/><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54.svg"/><Relationship Id="rId2" Type="http://schemas.openxmlformats.org/officeDocument/2006/relationships/image" Target="../media/image28.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24" Type="http://schemas.openxmlformats.org/officeDocument/2006/relationships/image" Target="../media/image61.jpeg"/><Relationship Id="rId5" Type="http://schemas.openxmlformats.org/officeDocument/2006/relationships/image" Target="../media/image4.svg"/><Relationship Id="rId15" Type="http://schemas.openxmlformats.org/officeDocument/2006/relationships/image" Target="../media/image18.svg"/><Relationship Id="rId23" Type="http://schemas.openxmlformats.org/officeDocument/2006/relationships/image" Target="../media/image60.svg"/><Relationship Id="rId10" Type="http://schemas.openxmlformats.org/officeDocument/2006/relationships/image" Target="../media/image15.png"/><Relationship Id="rId19" Type="http://schemas.openxmlformats.org/officeDocument/2006/relationships/image" Target="../media/image56.sv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5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svg"/><Relationship Id="rId18" Type="http://schemas.openxmlformats.org/officeDocument/2006/relationships/image" Target="../media/image55.png"/><Relationship Id="rId3" Type="http://schemas.openxmlformats.org/officeDocument/2006/relationships/image" Target="../media/image29.svg"/><Relationship Id="rId21" Type="http://schemas.openxmlformats.org/officeDocument/2006/relationships/image" Target="../media/image58.svg"/><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54.svg"/><Relationship Id="rId25" Type="http://schemas.openxmlformats.org/officeDocument/2006/relationships/image" Target="../media/image63.svg"/><Relationship Id="rId2" Type="http://schemas.openxmlformats.org/officeDocument/2006/relationships/image" Target="../media/image28.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24" Type="http://schemas.openxmlformats.org/officeDocument/2006/relationships/image" Target="../media/image62.png"/><Relationship Id="rId5" Type="http://schemas.openxmlformats.org/officeDocument/2006/relationships/image" Target="../media/image4.svg"/><Relationship Id="rId15" Type="http://schemas.openxmlformats.org/officeDocument/2006/relationships/image" Target="../media/image18.svg"/><Relationship Id="rId23" Type="http://schemas.openxmlformats.org/officeDocument/2006/relationships/image" Target="../media/image60.svg"/><Relationship Id="rId10" Type="http://schemas.openxmlformats.org/officeDocument/2006/relationships/image" Target="../media/image15.png"/><Relationship Id="rId19" Type="http://schemas.openxmlformats.org/officeDocument/2006/relationships/image" Target="../media/image56.sv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59.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svg"/><Relationship Id="rId18" Type="http://schemas.openxmlformats.org/officeDocument/2006/relationships/image" Target="../media/image55.png"/><Relationship Id="rId3" Type="http://schemas.openxmlformats.org/officeDocument/2006/relationships/image" Target="../media/image29.svg"/><Relationship Id="rId21" Type="http://schemas.openxmlformats.org/officeDocument/2006/relationships/image" Target="../media/image58.svg"/><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54.svg"/><Relationship Id="rId25" Type="http://schemas.openxmlformats.org/officeDocument/2006/relationships/image" Target="../media/image65.svg"/><Relationship Id="rId2" Type="http://schemas.openxmlformats.org/officeDocument/2006/relationships/image" Target="../media/image28.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24" Type="http://schemas.openxmlformats.org/officeDocument/2006/relationships/image" Target="../media/image64.png"/><Relationship Id="rId5" Type="http://schemas.openxmlformats.org/officeDocument/2006/relationships/image" Target="../media/image4.svg"/><Relationship Id="rId15" Type="http://schemas.openxmlformats.org/officeDocument/2006/relationships/image" Target="../media/image18.svg"/><Relationship Id="rId23" Type="http://schemas.openxmlformats.org/officeDocument/2006/relationships/image" Target="../media/image60.svg"/><Relationship Id="rId10" Type="http://schemas.openxmlformats.org/officeDocument/2006/relationships/image" Target="../media/image15.png"/><Relationship Id="rId19" Type="http://schemas.openxmlformats.org/officeDocument/2006/relationships/image" Target="../media/image56.sv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svg"/><Relationship Id="rId18" Type="http://schemas.openxmlformats.org/officeDocument/2006/relationships/image" Target="../media/image55.png"/><Relationship Id="rId3" Type="http://schemas.openxmlformats.org/officeDocument/2006/relationships/image" Target="../media/image29.svg"/><Relationship Id="rId21" Type="http://schemas.openxmlformats.org/officeDocument/2006/relationships/image" Target="../media/image58.svg"/><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54.svg"/><Relationship Id="rId25" Type="http://schemas.openxmlformats.org/officeDocument/2006/relationships/image" Target="../media/image67.svg"/><Relationship Id="rId2" Type="http://schemas.openxmlformats.org/officeDocument/2006/relationships/image" Target="../media/image28.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24" Type="http://schemas.openxmlformats.org/officeDocument/2006/relationships/image" Target="../media/image66.png"/><Relationship Id="rId5" Type="http://schemas.openxmlformats.org/officeDocument/2006/relationships/image" Target="../media/image4.svg"/><Relationship Id="rId15" Type="http://schemas.openxmlformats.org/officeDocument/2006/relationships/image" Target="../media/image18.svg"/><Relationship Id="rId23" Type="http://schemas.openxmlformats.org/officeDocument/2006/relationships/image" Target="../media/image60.svg"/><Relationship Id="rId10" Type="http://schemas.openxmlformats.org/officeDocument/2006/relationships/image" Target="../media/image15.png"/><Relationship Id="rId19" Type="http://schemas.openxmlformats.org/officeDocument/2006/relationships/image" Target="../media/image56.sv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svg"/><Relationship Id="rId18" Type="http://schemas.openxmlformats.org/officeDocument/2006/relationships/image" Target="../media/image55.png"/><Relationship Id="rId3" Type="http://schemas.openxmlformats.org/officeDocument/2006/relationships/image" Target="../media/image29.svg"/><Relationship Id="rId21" Type="http://schemas.openxmlformats.org/officeDocument/2006/relationships/image" Target="../media/image58.svg"/><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54.svg"/><Relationship Id="rId2" Type="http://schemas.openxmlformats.org/officeDocument/2006/relationships/image" Target="../media/image28.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24" Type="http://schemas.openxmlformats.org/officeDocument/2006/relationships/image" Target="../media/image68.jpeg"/><Relationship Id="rId5" Type="http://schemas.openxmlformats.org/officeDocument/2006/relationships/image" Target="../media/image4.svg"/><Relationship Id="rId15" Type="http://schemas.openxmlformats.org/officeDocument/2006/relationships/image" Target="../media/image18.svg"/><Relationship Id="rId23" Type="http://schemas.openxmlformats.org/officeDocument/2006/relationships/image" Target="../media/image60.svg"/><Relationship Id="rId10" Type="http://schemas.openxmlformats.org/officeDocument/2006/relationships/image" Target="../media/image15.png"/><Relationship Id="rId19" Type="http://schemas.openxmlformats.org/officeDocument/2006/relationships/image" Target="../media/image56.sv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5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7.png"/><Relationship Id="rId5" Type="http://schemas.openxmlformats.org/officeDocument/2006/relationships/image" Target="../media/image16.svg"/><Relationship Id="rId10" Type="http://schemas.openxmlformats.org/officeDocument/2006/relationships/image" Target="../media/image69.jpeg"/><Relationship Id="rId4" Type="http://schemas.openxmlformats.org/officeDocument/2006/relationships/image" Target="../media/image15.png"/><Relationship Id="rId9" Type="http://schemas.openxmlformats.org/officeDocument/2006/relationships/image" Target="../media/image6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5311310" y="714756"/>
            <a:ext cx="8588757" cy="8255943"/>
          </a:xfrm>
          <a:custGeom>
            <a:avLst/>
            <a:gdLst/>
            <a:ahLst/>
            <a:cxnLst/>
            <a:rect l="l" t="t" r="r" b="b"/>
            <a:pathLst>
              <a:path w="8588757" h="8255943">
                <a:moveTo>
                  <a:pt x="0" y="0"/>
                </a:moveTo>
                <a:lnTo>
                  <a:pt x="8588757" y="0"/>
                </a:lnTo>
                <a:lnTo>
                  <a:pt x="8588757" y="8255943"/>
                </a:lnTo>
                <a:lnTo>
                  <a:pt x="0" y="82559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144394">
            <a:off x="-1317436" y="5704785"/>
            <a:ext cx="6547586" cy="5017088"/>
          </a:xfrm>
          <a:custGeom>
            <a:avLst/>
            <a:gdLst/>
            <a:ahLst/>
            <a:cxnLst/>
            <a:rect l="l" t="t" r="r" b="b"/>
            <a:pathLst>
              <a:path w="6547586" h="5017088">
                <a:moveTo>
                  <a:pt x="0" y="0"/>
                </a:moveTo>
                <a:lnTo>
                  <a:pt x="6547586" y="0"/>
                </a:lnTo>
                <a:lnTo>
                  <a:pt x="6547586" y="5017088"/>
                </a:lnTo>
                <a:lnTo>
                  <a:pt x="0" y="501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3551219">
            <a:off x="13220427" y="-391701"/>
            <a:ext cx="6547586" cy="5017088"/>
          </a:xfrm>
          <a:custGeom>
            <a:avLst/>
            <a:gdLst/>
            <a:ahLst/>
            <a:cxnLst/>
            <a:rect l="l" t="t" r="r" b="b"/>
            <a:pathLst>
              <a:path w="6547586" h="5017088">
                <a:moveTo>
                  <a:pt x="0" y="0"/>
                </a:moveTo>
                <a:lnTo>
                  <a:pt x="6547586" y="0"/>
                </a:lnTo>
                <a:lnTo>
                  <a:pt x="6547586" y="5017088"/>
                </a:lnTo>
                <a:lnTo>
                  <a:pt x="0" y="501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1584672" y="575961"/>
            <a:ext cx="3068704" cy="3447982"/>
          </a:xfrm>
          <a:custGeom>
            <a:avLst/>
            <a:gdLst/>
            <a:ahLst/>
            <a:cxnLst/>
            <a:rect l="l" t="t" r="r" b="b"/>
            <a:pathLst>
              <a:path w="3068704" h="3447982">
                <a:moveTo>
                  <a:pt x="0" y="0"/>
                </a:moveTo>
                <a:lnTo>
                  <a:pt x="3068704" y="0"/>
                </a:lnTo>
                <a:lnTo>
                  <a:pt x="3068704" y="3447983"/>
                </a:lnTo>
                <a:lnTo>
                  <a:pt x="0" y="34479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7" name="Freeform 7"/>
          <p:cNvSpPr/>
          <p:nvPr/>
        </p:nvSpPr>
        <p:spPr>
          <a:xfrm>
            <a:off x="13186949" y="6048449"/>
            <a:ext cx="2213340" cy="3219404"/>
          </a:xfrm>
          <a:custGeom>
            <a:avLst/>
            <a:gdLst/>
            <a:ahLst/>
            <a:cxnLst/>
            <a:rect l="l" t="t" r="r" b="b"/>
            <a:pathLst>
              <a:path w="2213340" h="3219404">
                <a:moveTo>
                  <a:pt x="0" y="0"/>
                </a:moveTo>
                <a:lnTo>
                  <a:pt x="2213340" y="0"/>
                </a:lnTo>
                <a:lnTo>
                  <a:pt x="2213340" y="3219404"/>
                </a:lnTo>
                <a:lnTo>
                  <a:pt x="0" y="3219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8" name="Freeform 8"/>
          <p:cNvSpPr/>
          <p:nvPr/>
        </p:nvSpPr>
        <p:spPr>
          <a:xfrm>
            <a:off x="4838459" y="9258300"/>
            <a:ext cx="1983367" cy="1859407"/>
          </a:xfrm>
          <a:custGeom>
            <a:avLst/>
            <a:gdLst/>
            <a:ahLst/>
            <a:cxnLst/>
            <a:rect l="l" t="t" r="r" b="b"/>
            <a:pathLst>
              <a:path w="1983367" h="1859407">
                <a:moveTo>
                  <a:pt x="0" y="0"/>
                </a:moveTo>
                <a:lnTo>
                  <a:pt x="1983368" y="0"/>
                </a:lnTo>
                <a:lnTo>
                  <a:pt x="1983368" y="1859407"/>
                </a:lnTo>
                <a:lnTo>
                  <a:pt x="0" y="18594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9" name="Freeform 9"/>
          <p:cNvSpPr/>
          <p:nvPr/>
        </p:nvSpPr>
        <p:spPr>
          <a:xfrm rot="7370511">
            <a:off x="1412806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0" name="Freeform 10"/>
          <p:cNvSpPr/>
          <p:nvPr/>
        </p:nvSpPr>
        <p:spPr>
          <a:xfrm rot="-3715400">
            <a:off x="17296316" y="5936602"/>
            <a:ext cx="1983367" cy="1859407"/>
          </a:xfrm>
          <a:custGeom>
            <a:avLst/>
            <a:gdLst/>
            <a:ahLst/>
            <a:cxnLst/>
            <a:rect l="l" t="t" r="r" b="b"/>
            <a:pathLst>
              <a:path w="1983367" h="1859407">
                <a:moveTo>
                  <a:pt x="0" y="0"/>
                </a:moveTo>
                <a:lnTo>
                  <a:pt x="1983368" y="0"/>
                </a:lnTo>
                <a:lnTo>
                  <a:pt x="1983368" y="1859407"/>
                </a:lnTo>
                <a:lnTo>
                  <a:pt x="0" y="18594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1" name="Freeform 11"/>
          <p:cNvSpPr/>
          <p:nvPr/>
        </p:nvSpPr>
        <p:spPr>
          <a:xfrm>
            <a:off x="4202488" y="2961159"/>
            <a:ext cx="282146" cy="365237"/>
          </a:xfrm>
          <a:custGeom>
            <a:avLst/>
            <a:gdLst/>
            <a:ahLst/>
            <a:cxnLst/>
            <a:rect l="l" t="t" r="r" b="b"/>
            <a:pathLst>
              <a:path w="282146" h="365237">
                <a:moveTo>
                  <a:pt x="0" y="0"/>
                </a:moveTo>
                <a:lnTo>
                  <a:pt x="282146" y="0"/>
                </a:lnTo>
                <a:lnTo>
                  <a:pt x="282146" y="365237"/>
                </a:lnTo>
                <a:lnTo>
                  <a:pt x="0" y="36523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2" name="Freeform 12"/>
          <p:cNvSpPr/>
          <p:nvPr/>
        </p:nvSpPr>
        <p:spPr>
          <a:xfrm>
            <a:off x="16335301" y="8213329"/>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3" name="Freeform 13"/>
          <p:cNvSpPr/>
          <p:nvPr/>
        </p:nvSpPr>
        <p:spPr>
          <a:xfrm>
            <a:off x="15942239" y="9456892"/>
            <a:ext cx="393062" cy="334594"/>
          </a:xfrm>
          <a:custGeom>
            <a:avLst/>
            <a:gdLst/>
            <a:ahLst/>
            <a:cxnLst/>
            <a:rect l="l" t="t" r="r" b="b"/>
            <a:pathLst>
              <a:path w="393062" h="334594">
                <a:moveTo>
                  <a:pt x="0" y="0"/>
                </a:moveTo>
                <a:lnTo>
                  <a:pt x="393062" y="0"/>
                </a:lnTo>
                <a:lnTo>
                  <a:pt x="393062" y="334594"/>
                </a:lnTo>
                <a:lnTo>
                  <a:pt x="0" y="3345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4" name="Freeform 14"/>
          <p:cNvSpPr/>
          <p:nvPr/>
        </p:nvSpPr>
        <p:spPr>
          <a:xfrm>
            <a:off x="623745" y="3221455"/>
            <a:ext cx="404955" cy="334594"/>
          </a:xfrm>
          <a:custGeom>
            <a:avLst/>
            <a:gdLst/>
            <a:ahLst/>
            <a:cxnLst/>
            <a:rect l="l" t="t" r="r" b="b"/>
            <a:pathLst>
              <a:path w="404955" h="334594">
                <a:moveTo>
                  <a:pt x="0" y="0"/>
                </a:moveTo>
                <a:lnTo>
                  <a:pt x="404955" y="0"/>
                </a:lnTo>
                <a:lnTo>
                  <a:pt x="404955" y="334594"/>
                </a:lnTo>
                <a:lnTo>
                  <a:pt x="0" y="33459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5" name="TextBox 15"/>
          <p:cNvSpPr txBox="1"/>
          <p:nvPr/>
        </p:nvSpPr>
        <p:spPr>
          <a:xfrm>
            <a:off x="18186317" y="3154946"/>
            <a:ext cx="6136545" cy="1566544"/>
          </a:xfrm>
          <a:prstGeom prst="rect">
            <a:avLst/>
          </a:prstGeom>
        </p:spPr>
        <p:txBody>
          <a:bodyPr lIns="0" tIns="0" rIns="0" bIns="0" rtlCol="0" anchor="t">
            <a:spAutoFit/>
          </a:bodyPr>
          <a:lstStyle/>
          <a:p>
            <a:pPr algn="ctr">
              <a:lnSpc>
                <a:spcPts val="12880"/>
              </a:lnSpc>
            </a:pPr>
            <a:r>
              <a:rPr lang="en-US" sz="9200">
                <a:solidFill>
                  <a:srgbClr val="CF577D"/>
                </a:solidFill>
                <a:latin typeface="Xplor"/>
                <a:ea typeface="Xplor"/>
                <a:cs typeface="Xplor"/>
                <a:sym typeface="Xplor"/>
              </a:rPr>
              <a:t>Project</a:t>
            </a:r>
          </a:p>
        </p:txBody>
      </p:sp>
      <p:sp>
        <p:nvSpPr>
          <p:cNvPr id="16" name="Freeform 16"/>
          <p:cNvSpPr/>
          <p:nvPr/>
        </p:nvSpPr>
        <p:spPr>
          <a:xfrm>
            <a:off x="4665439" y="312847"/>
            <a:ext cx="8536852" cy="6059090"/>
          </a:xfrm>
          <a:custGeom>
            <a:avLst/>
            <a:gdLst/>
            <a:ahLst/>
            <a:cxnLst/>
            <a:rect l="l" t="t" r="r" b="b"/>
            <a:pathLst>
              <a:path w="8536852" h="6059090">
                <a:moveTo>
                  <a:pt x="0" y="0"/>
                </a:moveTo>
                <a:lnTo>
                  <a:pt x="8536852" y="0"/>
                </a:lnTo>
                <a:lnTo>
                  <a:pt x="8536852" y="6059090"/>
                </a:lnTo>
                <a:lnTo>
                  <a:pt x="0" y="6059090"/>
                </a:lnTo>
                <a:lnTo>
                  <a:pt x="0" y="0"/>
                </a:lnTo>
                <a:close/>
              </a:path>
            </a:pathLst>
          </a:custGeom>
          <a:blipFill>
            <a:blip r:embed="rId24"/>
            <a:stretch>
              <a:fillRect l="-27377" r="-26083"/>
            </a:stretch>
          </a:blipFill>
        </p:spPr>
        <p:txBody>
          <a:bodyPr/>
          <a:lstStyle/>
          <a:p>
            <a:endParaRPr lang="el-GR"/>
          </a:p>
        </p:txBody>
      </p:sp>
      <p:sp>
        <p:nvSpPr>
          <p:cNvPr id="17" name="TextBox 17"/>
          <p:cNvSpPr txBox="1"/>
          <p:nvPr/>
        </p:nvSpPr>
        <p:spPr>
          <a:xfrm>
            <a:off x="5131094" y="3328614"/>
            <a:ext cx="7660749" cy="1960353"/>
          </a:xfrm>
          <a:prstGeom prst="rect">
            <a:avLst/>
          </a:prstGeom>
        </p:spPr>
        <p:txBody>
          <a:bodyPr lIns="0" tIns="0" rIns="0" bIns="0" rtlCol="0" anchor="t">
            <a:spAutoFit/>
          </a:bodyPr>
          <a:lstStyle/>
          <a:p>
            <a:pPr algn="ctr">
              <a:lnSpc>
                <a:spcPts val="16047"/>
              </a:lnSpc>
            </a:pPr>
            <a:r>
              <a:rPr lang="en-US" sz="11462">
                <a:solidFill>
                  <a:srgbClr val="BE1E2D"/>
                </a:solidFill>
                <a:latin typeface="Children One"/>
                <a:ea typeface="Children One"/>
                <a:cs typeface="Children One"/>
                <a:sym typeface="Children One"/>
              </a:rPr>
              <a:t>ΣΥΝΤΡΟΦΙΑ</a:t>
            </a:r>
          </a:p>
        </p:txBody>
      </p:sp>
      <p:sp>
        <p:nvSpPr>
          <p:cNvPr id="18" name="Freeform 18"/>
          <p:cNvSpPr/>
          <p:nvPr/>
        </p:nvSpPr>
        <p:spPr>
          <a:xfrm flipH="1">
            <a:off x="0" y="5612002"/>
            <a:ext cx="6695930" cy="4514173"/>
          </a:xfrm>
          <a:custGeom>
            <a:avLst/>
            <a:gdLst/>
            <a:ahLst/>
            <a:cxnLst/>
            <a:rect l="l" t="t" r="r" b="b"/>
            <a:pathLst>
              <a:path w="6695930" h="4514173">
                <a:moveTo>
                  <a:pt x="6695930" y="0"/>
                </a:moveTo>
                <a:lnTo>
                  <a:pt x="0" y="0"/>
                </a:lnTo>
                <a:lnTo>
                  <a:pt x="0" y="4514173"/>
                </a:lnTo>
                <a:lnTo>
                  <a:pt x="6695930" y="4514173"/>
                </a:lnTo>
                <a:lnTo>
                  <a:pt x="6695930" y="0"/>
                </a:lnTo>
                <a:close/>
              </a:path>
            </a:pathLst>
          </a:custGeom>
          <a:blipFill>
            <a:blip r:embed="rId25"/>
            <a:stretch>
              <a:fillRect/>
            </a:stretch>
          </a:blipFill>
        </p:spPr>
        <p:txBody>
          <a:bodyPr/>
          <a:lstStyle/>
          <a:p>
            <a:endParaRPr lang="el-GR"/>
          </a:p>
        </p:txBody>
      </p:sp>
      <p:sp>
        <p:nvSpPr>
          <p:cNvPr id="19" name="Freeform 19"/>
          <p:cNvSpPr/>
          <p:nvPr/>
        </p:nvSpPr>
        <p:spPr>
          <a:xfrm>
            <a:off x="12130213" y="2360585"/>
            <a:ext cx="6041669" cy="8392493"/>
          </a:xfrm>
          <a:custGeom>
            <a:avLst/>
            <a:gdLst/>
            <a:ahLst/>
            <a:cxnLst/>
            <a:rect l="l" t="t" r="r" b="b"/>
            <a:pathLst>
              <a:path w="6041669" h="8392493">
                <a:moveTo>
                  <a:pt x="0" y="0"/>
                </a:moveTo>
                <a:lnTo>
                  <a:pt x="6041668" y="0"/>
                </a:lnTo>
                <a:lnTo>
                  <a:pt x="6041668" y="8392493"/>
                </a:lnTo>
                <a:lnTo>
                  <a:pt x="0" y="8392493"/>
                </a:lnTo>
                <a:lnTo>
                  <a:pt x="0" y="0"/>
                </a:lnTo>
                <a:close/>
              </a:path>
            </a:pathLst>
          </a:custGeom>
          <a:blipFill>
            <a:blip r:embed="rId26"/>
            <a:stretch>
              <a:fillRect l="-2167" t="-7354" r="-2167" b="-6757"/>
            </a:stretch>
          </a:blipFill>
        </p:spPr>
        <p:txBody>
          <a:bodyPr/>
          <a:lstStyle/>
          <a:p>
            <a:endParaRPr lang="el-GR"/>
          </a:p>
        </p:txBody>
      </p:sp>
      <p:sp>
        <p:nvSpPr>
          <p:cNvPr id="20" name="Freeform 20"/>
          <p:cNvSpPr/>
          <p:nvPr/>
        </p:nvSpPr>
        <p:spPr>
          <a:xfrm>
            <a:off x="7147079" y="5612002"/>
            <a:ext cx="3628780" cy="4643335"/>
          </a:xfrm>
          <a:custGeom>
            <a:avLst/>
            <a:gdLst/>
            <a:ahLst/>
            <a:cxnLst/>
            <a:rect l="l" t="t" r="r" b="b"/>
            <a:pathLst>
              <a:path w="3628780" h="4643335">
                <a:moveTo>
                  <a:pt x="0" y="0"/>
                </a:moveTo>
                <a:lnTo>
                  <a:pt x="3628780" y="0"/>
                </a:lnTo>
                <a:lnTo>
                  <a:pt x="3628780" y="4643335"/>
                </a:lnTo>
                <a:lnTo>
                  <a:pt x="0" y="4643335"/>
                </a:lnTo>
                <a:lnTo>
                  <a:pt x="0" y="0"/>
                </a:lnTo>
                <a:close/>
              </a:path>
            </a:pathLst>
          </a:custGeom>
          <a:blipFill>
            <a:blip r:embed="rId27"/>
            <a:stretch>
              <a:fillRect/>
            </a:stretch>
          </a:blipFill>
        </p:spPr>
        <p:txBody>
          <a:bodyPr/>
          <a:lstStyle/>
          <a:p>
            <a:endParaRPr lang="el-GR"/>
          </a:p>
        </p:txBody>
      </p:sp>
      <p:sp>
        <p:nvSpPr>
          <p:cNvPr id="21" name="Freeform 21"/>
          <p:cNvSpPr/>
          <p:nvPr/>
        </p:nvSpPr>
        <p:spPr>
          <a:xfrm>
            <a:off x="455299" y="468325"/>
            <a:ext cx="1907367" cy="1892259"/>
          </a:xfrm>
          <a:custGeom>
            <a:avLst/>
            <a:gdLst/>
            <a:ahLst/>
            <a:cxnLst/>
            <a:rect l="l" t="t" r="r" b="b"/>
            <a:pathLst>
              <a:path w="1907367" h="1892259">
                <a:moveTo>
                  <a:pt x="0" y="0"/>
                </a:moveTo>
                <a:lnTo>
                  <a:pt x="1907367" y="0"/>
                </a:lnTo>
                <a:lnTo>
                  <a:pt x="1907367" y="1892260"/>
                </a:lnTo>
                <a:lnTo>
                  <a:pt x="0" y="1892260"/>
                </a:lnTo>
                <a:lnTo>
                  <a:pt x="0" y="0"/>
                </a:lnTo>
                <a:close/>
              </a:path>
            </a:pathLst>
          </a:custGeom>
          <a:blipFill>
            <a:blip r:embed="rId28"/>
            <a:stretch>
              <a:fillRect/>
            </a:stretch>
          </a:blipFill>
        </p:spPr>
        <p:txBody>
          <a:bodyPr/>
          <a:lstStyle/>
          <a:p>
            <a:endParaRPr lang="el-GR"/>
          </a:p>
        </p:txBody>
      </p:sp>
      <p:sp>
        <p:nvSpPr>
          <p:cNvPr id="22" name="TextBox 22"/>
          <p:cNvSpPr txBox="1"/>
          <p:nvPr/>
        </p:nvSpPr>
        <p:spPr>
          <a:xfrm>
            <a:off x="5626310" y="2198660"/>
            <a:ext cx="6275303" cy="1537946"/>
          </a:xfrm>
          <a:prstGeom prst="rect">
            <a:avLst/>
          </a:prstGeom>
        </p:spPr>
        <p:txBody>
          <a:bodyPr lIns="0" tIns="0" rIns="0" bIns="0" rtlCol="0" anchor="t">
            <a:spAutoFit/>
          </a:bodyPr>
          <a:lstStyle/>
          <a:p>
            <a:pPr algn="ctr">
              <a:lnSpc>
                <a:spcPts val="12688"/>
              </a:lnSpc>
            </a:pPr>
            <a:r>
              <a:rPr lang="en-US" sz="9063" spc="598">
                <a:solidFill>
                  <a:srgbClr val="303030"/>
                </a:solidFill>
                <a:latin typeface="Children One"/>
                <a:ea typeface="Children One"/>
                <a:cs typeface="Children One"/>
                <a:sym typeface="Children One"/>
              </a:rPr>
              <a:t>ΚΑΤΗΧΗΤΙΚΗ</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2773679" y="1474818"/>
            <a:ext cx="14036957" cy="6948294"/>
          </a:xfrm>
          <a:custGeom>
            <a:avLst/>
            <a:gdLst/>
            <a:ahLst/>
            <a:cxnLst/>
            <a:rect l="l" t="t" r="r" b="b"/>
            <a:pathLst>
              <a:path w="14036957" h="6948294">
                <a:moveTo>
                  <a:pt x="0" y="0"/>
                </a:moveTo>
                <a:lnTo>
                  <a:pt x="14036957" y="0"/>
                </a:lnTo>
                <a:lnTo>
                  <a:pt x="14036957" y="6948294"/>
                </a:lnTo>
                <a:lnTo>
                  <a:pt x="0" y="69482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144394">
            <a:off x="-1106771" y="222171"/>
            <a:ext cx="4793170" cy="3672766"/>
          </a:xfrm>
          <a:custGeom>
            <a:avLst/>
            <a:gdLst/>
            <a:ahLst/>
            <a:cxnLst/>
            <a:rect l="l" t="t" r="r" b="b"/>
            <a:pathLst>
              <a:path w="4793170" h="3672766">
                <a:moveTo>
                  <a:pt x="0" y="0"/>
                </a:moveTo>
                <a:lnTo>
                  <a:pt x="4793170" y="0"/>
                </a:lnTo>
                <a:lnTo>
                  <a:pt x="4793170" y="3672766"/>
                </a:lnTo>
                <a:lnTo>
                  <a:pt x="0" y="3672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1318682">
            <a:off x="14516015" y="6876929"/>
            <a:ext cx="4581984" cy="3510946"/>
          </a:xfrm>
          <a:custGeom>
            <a:avLst/>
            <a:gdLst/>
            <a:ahLst/>
            <a:cxnLst/>
            <a:rect l="l" t="t" r="r" b="b"/>
            <a:pathLst>
              <a:path w="4581984" h="3510946">
                <a:moveTo>
                  <a:pt x="0" y="0"/>
                </a:moveTo>
                <a:lnTo>
                  <a:pt x="4581984" y="0"/>
                </a:lnTo>
                <a:lnTo>
                  <a:pt x="4581984" y="3510946"/>
                </a:lnTo>
                <a:lnTo>
                  <a:pt x="0" y="3510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8383876">
            <a:off x="-1913839" y="8055114"/>
            <a:ext cx="6407306" cy="3139580"/>
          </a:xfrm>
          <a:custGeom>
            <a:avLst/>
            <a:gdLst/>
            <a:ahLst/>
            <a:cxnLst/>
            <a:rect l="l" t="t" r="r" b="b"/>
            <a:pathLst>
              <a:path w="6407306" h="3139580">
                <a:moveTo>
                  <a:pt x="0" y="0"/>
                </a:moveTo>
                <a:lnTo>
                  <a:pt x="6407306" y="0"/>
                </a:lnTo>
                <a:lnTo>
                  <a:pt x="6407306" y="3139580"/>
                </a:lnTo>
                <a:lnTo>
                  <a:pt x="0" y="3139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3461907" y="9258300"/>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7" name="Freeform 7"/>
          <p:cNvSpPr/>
          <p:nvPr/>
        </p:nvSpPr>
        <p:spPr>
          <a:xfrm rot="-3715400">
            <a:off x="16723770" y="3128469"/>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8" name="Freeform 8"/>
          <p:cNvSpPr/>
          <p:nvPr/>
        </p:nvSpPr>
        <p:spPr>
          <a:xfrm>
            <a:off x="1794192" y="5806144"/>
            <a:ext cx="263386" cy="340953"/>
          </a:xfrm>
          <a:custGeom>
            <a:avLst/>
            <a:gdLst/>
            <a:ahLst/>
            <a:cxnLst/>
            <a:rect l="l" t="t" r="r" b="b"/>
            <a:pathLst>
              <a:path w="263386" h="340953">
                <a:moveTo>
                  <a:pt x="0" y="0"/>
                </a:moveTo>
                <a:lnTo>
                  <a:pt x="263387" y="0"/>
                </a:lnTo>
                <a:lnTo>
                  <a:pt x="263387" y="340954"/>
                </a:lnTo>
                <a:lnTo>
                  <a:pt x="0" y="340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9" name="Freeform 9"/>
          <p:cNvSpPr/>
          <p:nvPr/>
        </p:nvSpPr>
        <p:spPr>
          <a:xfrm rot="3075547">
            <a:off x="13601700" y="-849195"/>
            <a:ext cx="7315200" cy="3118104"/>
          </a:xfrm>
          <a:custGeom>
            <a:avLst/>
            <a:gdLst/>
            <a:ahLst/>
            <a:cxnLst/>
            <a:rect l="l" t="t" r="r" b="b"/>
            <a:pathLst>
              <a:path w="7315200" h="3118104">
                <a:moveTo>
                  <a:pt x="0" y="0"/>
                </a:moveTo>
                <a:lnTo>
                  <a:pt x="7315200" y="0"/>
                </a:lnTo>
                <a:lnTo>
                  <a:pt x="7315200" y="3118104"/>
                </a:lnTo>
                <a:lnTo>
                  <a:pt x="0" y="31181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0" name="Freeform 10"/>
          <p:cNvSpPr/>
          <p:nvPr/>
        </p:nvSpPr>
        <p:spPr>
          <a:xfrm>
            <a:off x="16807007" y="2384919"/>
            <a:ext cx="290368" cy="360705"/>
          </a:xfrm>
          <a:custGeom>
            <a:avLst/>
            <a:gdLst/>
            <a:ahLst/>
            <a:cxnLst/>
            <a:rect l="l" t="t" r="r" b="b"/>
            <a:pathLst>
              <a:path w="290368" h="360705">
                <a:moveTo>
                  <a:pt x="0" y="0"/>
                </a:moveTo>
                <a:lnTo>
                  <a:pt x="290368" y="0"/>
                </a:lnTo>
                <a:lnTo>
                  <a:pt x="290368" y="360706"/>
                </a:lnTo>
                <a:lnTo>
                  <a:pt x="0" y="3607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1" name="Freeform 11"/>
          <p:cNvSpPr/>
          <p:nvPr/>
        </p:nvSpPr>
        <p:spPr>
          <a:xfrm rot="-1564926">
            <a:off x="-624332" y="5346282"/>
            <a:ext cx="2248025" cy="1902391"/>
          </a:xfrm>
          <a:custGeom>
            <a:avLst/>
            <a:gdLst/>
            <a:ahLst/>
            <a:cxnLst/>
            <a:rect l="l" t="t" r="r" b="b"/>
            <a:pathLst>
              <a:path w="2248025" h="1902391">
                <a:moveTo>
                  <a:pt x="0" y="0"/>
                </a:moveTo>
                <a:lnTo>
                  <a:pt x="2248025" y="0"/>
                </a:lnTo>
                <a:lnTo>
                  <a:pt x="2248025" y="1902391"/>
                </a:lnTo>
                <a:lnTo>
                  <a:pt x="0" y="19023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2" name="Freeform 12"/>
          <p:cNvSpPr/>
          <p:nvPr/>
        </p:nvSpPr>
        <p:spPr>
          <a:xfrm rot="-1150086">
            <a:off x="12705232" y="-142470"/>
            <a:ext cx="1489128" cy="2012336"/>
          </a:xfrm>
          <a:custGeom>
            <a:avLst/>
            <a:gdLst/>
            <a:ahLst/>
            <a:cxnLst/>
            <a:rect l="l" t="t" r="r" b="b"/>
            <a:pathLst>
              <a:path w="1489128" h="2012336">
                <a:moveTo>
                  <a:pt x="0" y="0"/>
                </a:moveTo>
                <a:lnTo>
                  <a:pt x="1489129" y="0"/>
                </a:lnTo>
                <a:lnTo>
                  <a:pt x="1489129" y="2012336"/>
                </a:lnTo>
                <a:lnTo>
                  <a:pt x="0" y="20123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3" name="Freeform 13"/>
          <p:cNvSpPr/>
          <p:nvPr/>
        </p:nvSpPr>
        <p:spPr>
          <a:xfrm>
            <a:off x="3290217" y="433437"/>
            <a:ext cx="343379" cy="276420"/>
          </a:xfrm>
          <a:custGeom>
            <a:avLst/>
            <a:gdLst/>
            <a:ahLst/>
            <a:cxnLst/>
            <a:rect l="l" t="t" r="r" b="b"/>
            <a:pathLst>
              <a:path w="343379" h="276420">
                <a:moveTo>
                  <a:pt x="0" y="0"/>
                </a:moveTo>
                <a:lnTo>
                  <a:pt x="343380" y="0"/>
                </a:lnTo>
                <a:lnTo>
                  <a:pt x="343380" y="276420"/>
                </a:lnTo>
                <a:lnTo>
                  <a:pt x="0" y="2764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4" name="Freeform 14"/>
          <p:cNvSpPr/>
          <p:nvPr/>
        </p:nvSpPr>
        <p:spPr>
          <a:xfrm>
            <a:off x="14025520" y="9624904"/>
            <a:ext cx="349630" cy="282326"/>
          </a:xfrm>
          <a:custGeom>
            <a:avLst/>
            <a:gdLst/>
            <a:ahLst/>
            <a:cxnLst/>
            <a:rect l="l" t="t" r="r" b="b"/>
            <a:pathLst>
              <a:path w="349630" h="282326">
                <a:moveTo>
                  <a:pt x="0" y="0"/>
                </a:moveTo>
                <a:lnTo>
                  <a:pt x="349630" y="0"/>
                </a:lnTo>
                <a:lnTo>
                  <a:pt x="349630" y="282327"/>
                </a:lnTo>
                <a:lnTo>
                  <a:pt x="0" y="2823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5" name="TextBox 15"/>
          <p:cNvSpPr txBox="1"/>
          <p:nvPr/>
        </p:nvSpPr>
        <p:spPr>
          <a:xfrm>
            <a:off x="5936889" y="3062085"/>
            <a:ext cx="7009920" cy="615705"/>
          </a:xfrm>
          <a:prstGeom prst="rect">
            <a:avLst/>
          </a:prstGeom>
        </p:spPr>
        <p:txBody>
          <a:bodyPr wrap="square" lIns="0" tIns="0" rIns="0" bIns="0" rtlCol="0" anchor="t">
            <a:spAutoFit/>
          </a:bodyPr>
          <a:lstStyle/>
          <a:p>
            <a:pPr algn="ctr">
              <a:lnSpc>
                <a:spcPts val="4715"/>
              </a:lnSpc>
              <a:spcBef>
                <a:spcPct val="0"/>
              </a:spcBef>
            </a:pPr>
            <a:r>
              <a:rPr lang="en-US" sz="4406" b="1" spc="207" dirty="0" err="1">
                <a:solidFill>
                  <a:srgbClr val="000000"/>
                </a:solidFill>
                <a:latin typeface="One Little Font Bold"/>
                <a:ea typeface="One Little Font Bold"/>
                <a:cs typeface="One Little Font Bold"/>
                <a:sym typeface="One Little Font Bold"/>
              </a:rPr>
              <a:t>Τι</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είχε</a:t>
            </a:r>
            <a:r>
              <a:rPr lang="en-US" sz="4406" b="1" spc="207" dirty="0">
                <a:solidFill>
                  <a:srgbClr val="000000"/>
                </a:solidFill>
                <a:latin typeface="One Little Font Bold"/>
                <a:ea typeface="One Little Font Bold"/>
                <a:cs typeface="One Little Font Bold"/>
                <a:sym typeface="One Little Font Bold"/>
              </a:rPr>
              <a:t> π</a:t>
            </a:r>
            <a:r>
              <a:rPr lang="en-US" sz="4406" b="1" spc="207" dirty="0" err="1">
                <a:solidFill>
                  <a:srgbClr val="000000"/>
                </a:solidFill>
                <a:latin typeface="One Little Font Bold"/>
                <a:ea typeface="One Little Font Bold"/>
                <a:cs typeface="One Little Font Bold"/>
                <a:sym typeface="One Little Font Bold"/>
              </a:rPr>
              <a:t>ιστέψει</a:t>
            </a:r>
            <a:r>
              <a:rPr lang="en-US" sz="4406" b="1" spc="207" dirty="0">
                <a:solidFill>
                  <a:srgbClr val="000000"/>
                </a:solidFill>
                <a:latin typeface="One Little Font Bold"/>
                <a:ea typeface="One Little Font Bold"/>
                <a:cs typeface="One Little Font Bold"/>
                <a:sym typeface="One Little Font Bold"/>
              </a:rPr>
              <a:t> η </a:t>
            </a:r>
            <a:r>
              <a:rPr lang="en-US" sz="4406" b="1" spc="207" dirty="0" err="1">
                <a:solidFill>
                  <a:srgbClr val="000000"/>
                </a:solidFill>
                <a:latin typeface="One Little Font Bold"/>
                <a:ea typeface="One Little Font Bold"/>
                <a:cs typeface="One Little Font Bold"/>
                <a:sym typeface="One Little Font Bold"/>
              </a:rPr>
              <a:t>Μάρθ</a:t>
            </a:r>
            <a:r>
              <a:rPr lang="en-US" sz="4406" b="1" spc="207" dirty="0">
                <a:solidFill>
                  <a:srgbClr val="000000"/>
                </a:solidFill>
                <a:latin typeface="One Little Font Bold"/>
                <a:ea typeface="One Little Font Bold"/>
                <a:cs typeface="One Little Font Bold"/>
                <a:sym typeface="One Little Font Bold"/>
              </a:rPr>
              <a:t>α;</a:t>
            </a:r>
          </a:p>
        </p:txBody>
      </p:sp>
      <p:sp>
        <p:nvSpPr>
          <p:cNvPr id="16" name="Freeform 16"/>
          <p:cNvSpPr/>
          <p:nvPr/>
        </p:nvSpPr>
        <p:spPr>
          <a:xfrm>
            <a:off x="1579553" y="3346125"/>
            <a:ext cx="5099467" cy="7307484"/>
          </a:xfrm>
          <a:custGeom>
            <a:avLst/>
            <a:gdLst/>
            <a:ahLst/>
            <a:cxnLst/>
            <a:rect l="l" t="t" r="r" b="b"/>
            <a:pathLst>
              <a:path w="5099467" h="7307484">
                <a:moveTo>
                  <a:pt x="0" y="0"/>
                </a:moveTo>
                <a:lnTo>
                  <a:pt x="5099468" y="0"/>
                </a:lnTo>
                <a:lnTo>
                  <a:pt x="5099468" y="7307484"/>
                </a:lnTo>
                <a:lnTo>
                  <a:pt x="0" y="7307484"/>
                </a:lnTo>
                <a:lnTo>
                  <a:pt x="0" y="0"/>
                </a:lnTo>
                <a:close/>
              </a:path>
            </a:pathLst>
          </a:custGeom>
          <a:blipFill>
            <a:blip r:embed="rId24"/>
            <a:stretch>
              <a:fillRect l="-27319" t="-7733" r="-27319" b="-179"/>
            </a:stretch>
          </a:blipFill>
        </p:spPr>
        <p:txBody>
          <a:bodyPr/>
          <a:lstStyle/>
          <a:p>
            <a:endParaRPr lang="el-GR"/>
          </a:p>
        </p:txBody>
      </p:sp>
      <p:sp>
        <p:nvSpPr>
          <p:cNvPr id="17" name="TextBox 17"/>
          <p:cNvSpPr txBox="1"/>
          <p:nvPr/>
        </p:nvSpPr>
        <p:spPr>
          <a:xfrm>
            <a:off x="6481172" y="4718262"/>
            <a:ext cx="8483607" cy="1931783"/>
          </a:xfrm>
          <a:prstGeom prst="rect">
            <a:avLst/>
          </a:prstGeom>
        </p:spPr>
        <p:txBody>
          <a:bodyPr lIns="0" tIns="0" rIns="0" bIns="0" rtlCol="0" anchor="t">
            <a:spAutoFit/>
          </a:bodyPr>
          <a:lstStyle/>
          <a:p>
            <a:pPr algn="ctr">
              <a:lnSpc>
                <a:spcPts val="3814"/>
              </a:lnSpc>
              <a:spcBef>
                <a:spcPct val="0"/>
              </a:spcBef>
            </a:pPr>
            <a:r>
              <a:rPr lang="en-US" sz="3564" b="1" spc="167" dirty="0" err="1">
                <a:solidFill>
                  <a:srgbClr val="000000"/>
                </a:solidFill>
                <a:latin typeface="One Little Font Bold"/>
                <a:ea typeface="One Little Font Bold"/>
                <a:cs typeface="One Little Font Bold"/>
                <a:sym typeface="One Little Font Bold"/>
              </a:rPr>
              <a:t>Οτι</a:t>
            </a:r>
            <a:r>
              <a:rPr lang="en-US" sz="3564" b="1" spc="167" dirty="0">
                <a:solidFill>
                  <a:srgbClr val="000000"/>
                </a:solidFill>
                <a:latin typeface="One Little Font Bold"/>
                <a:ea typeface="One Little Font Bold"/>
                <a:cs typeface="One Little Font Bold"/>
                <a:sym typeface="One Little Font Bold"/>
              </a:rPr>
              <a:t> ο </a:t>
            </a:r>
            <a:r>
              <a:rPr lang="en-US" sz="3564" b="1" spc="167" dirty="0" err="1">
                <a:solidFill>
                  <a:srgbClr val="000000"/>
                </a:solidFill>
                <a:latin typeface="One Little Font Bold"/>
                <a:ea typeface="One Little Font Bold"/>
                <a:cs typeface="One Little Font Bold"/>
                <a:sym typeface="One Little Font Bold"/>
              </a:rPr>
              <a:t>Χριστός</a:t>
            </a:r>
            <a:r>
              <a:rPr lang="en-US" sz="3564" b="1" spc="167" dirty="0">
                <a:solidFill>
                  <a:srgbClr val="000000"/>
                </a:solidFill>
                <a:latin typeface="One Little Font Bold"/>
                <a:ea typeface="One Little Font Bold"/>
                <a:cs typeface="One Little Font Bold"/>
                <a:sym typeface="One Little Font Bold"/>
              </a:rPr>
              <a:t> </a:t>
            </a:r>
            <a:r>
              <a:rPr lang="en-US" sz="3564" b="1" spc="167" dirty="0" err="1">
                <a:solidFill>
                  <a:srgbClr val="000000"/>
                </a:solidFill>
                <a:latin typeface="One Little Font Bold"/>
                <a:ea typeface="One Little Font Bold"/>
                <a:cs typeface="One Little Font Bold"/>
                <a:sym typeface="One Little Font Bold"/>
              </a:rPr>
              <a:t>είν</a:t>
            </a:r>
            <a:r>
              <a:rPr lang="en-US" sz="3564" b="1" spc="167" dirty="0">
                <a:solidFill>
                  <a:srgbClr val="000000"/>
                </a:solidFill>
                <a:latin typeface="One Little Font Bold"/>
                <a:ea typeface="One Little Font Bold"/>
                <a:cs typeface="One Little Font Bold"/>
                <a:sym typeface="One Little Font Bold"/>
              </a:rPr>
              <a:t>αι ο Υιός του Θεού και τα λόγια Του αληθινά και αιώνια! </a:t>
            </a:r>
            <a:r>
              <a:rPr lang="en-US" sz="3564" b="1" spc="167" dirty="0" err="1">
                <a:solidFill>
                  <a:srgbClr val="000000"/>
                </a:solidFill>
                <a:latin typeface="One Little Font Bold"/>
                <a:ea typeface="One Little Font Bold"/>
                <a:cs typeface="One Little Font Bold"/>
                <a:sym typeface="One Little Font Bold"/>
              </a:rPr>
              <a:t>Όσ</a:t>
            </a:r>
            <a:r>
              <a:rPr lang="en-US" sz="3564" b="1" spc="167" dirty="0">
                <a:solidFill>
                  <a:srgbClr val="000000"/>
                </a:solidFill>
                <a:latin typeface="One Little Font Bold"/>
                <a:ea typeface="One Little Font Bold"/>
                <a:cs typeface="One Little Font Bold"/>
                <a:sym typeface="One Little Font Bold"/>
              </a:rPr>
              <a:t>α είπε ο Κύριος για τον θάνατο, τα απέδειξε και αληθινά. </a:t>
            </a:r>
            <a:r>
              <a:rPr lang="en-US" sz="3564" b="1" spc="167" dirty="0" err="1">
                <a:solidFill>
                  <a:srgbClr val="000000"/>
                </a:solidFill>
                <a:latin typeface="One Little Font Bold"/>
                <a:ea typeface="One Little Font Bold"/>
                <a:cs typeface="One Little Font Bold"/>
                <a:sym typeface="One Little Font Bold"/>
              </a:rPr>
              <a:t>Ανέστησε</a:t>
            </a:r>
            <a:r>
              <a:rPr lang="en-US" sz="3564" b="1" spc="167" dirty="0">
                <a:solidFill>
                  <a:srgbClr val="000000"/>
                </a:solidFill>
                <a:latin typeface="One Little Font Bold"/>
                <a:ea typeface="One Little Font Bold"/>
                <a:cs typeface="One Little Font Bold"/>
                <a:sym typeface="One Little Font Bold"/>
              </a:rPr>
              <a:t> </a:t>
            </a:r>
            <a:r>
              <a:rPr lang="en-US" sz="3564" b="1" spc="167" dirty="0" err="1">
                <a:solidFill>
                  <a:srgbClr val="000000"/>
                </a:solidFill>
                <a:latin typeface="One Little Font Bold"/>
                <a:ea typeface="One Little Font Bold"/>
                <a:cs typeface="One Little Font Bold"/>
                <a:sym typeface="One Little Font Bold"/>
              </a:rPr>
              <a:t>τον</a:t>
            </a:r>
            <a:r>
              <a:rPr lang="en-US" sz="3564" b="1" spc="167" dirty="0">
                <a:solidFill>
                  <a:srgbClr val="000000"/>
                </a:solidFill>
                <a:latin typeface="One Little Font Bold"/>
                <a:ea typeface="One Little Font Bold"/>
                <a:cs typeface="One Little Font Bold"/>
                <a:sym typeface="One Little Font Bold"/>
              </a:rPr>
              <a:t> </a:t>
            </a:r>
            <a:r>
              <a:rPr lang="en-US" sz="3564" b="1" spc="167" dirty="0" err="1">
                <a:solidFill>
                  <a:srgbClr val="000000"/>
                </a:solidFill>
                <a:latin typeface="One Little Font Bold"/>
                <a:ea typeface="One Little Font Bold"/>
                <a:cs typeface="One Little Font Bold"/>
                <a:sym typeface="One Little Font Bold"/>
              </a:rPr>
              <a:t>Λάζ</a:t>
            </a:r>
            <a:r>
              <a:rPr lang="en-US" sz="3564" b="1" spc="167" dirty="0">
                <a:solidFill>
                  <a:srgbClr val="000000"/>
                </a:solidFill>
                <a:latin typeface="One Little Font Bold"/>
                <a:ea typeface="One Little Font Bold"/>
                <a:cs typeface="One Little Font Bold"/>
                <a:sym typeface="One Little Font Bold"/>
              </a:rPr>
              <a:t>αρο!</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2770050" y="1474818"/>
            <a:ext cx="14036957" cy="6948294"/>
          </a:xfrm>
          <a:custGeom>
            <a:avLst/>
            <a:gdLst/>
            <a:ahLst/>
            <a:cxnLst/>
            <a:rect l="l" t="t" r="r" b="b"/>
            <a:pathLst>
              <a:path w="14036957" h="6948294">
                <a:moveTo>
                  <a:pt x="0" y="0"/>
                </a:moveTo>
                <a:lnTo>
                  <a:pt x="14036957" y="0"/>
                </a:lnTo>
                <a:lnTo>
                  <a:pt x="14036957" y="6948294"/>
                </a:lnTo>
                <a:lnTo>
                  <a:pt x="0" y="69482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144394">
            <a:off x="-1106771" y="222171"/>
            <a:ext cx="4793170" cy="3672766"/>
          </a:xfrm>
          <a:custGeom>
            <a:avLst/>
            <a:gdLst/>
            <a:ahLst/>
            <a:cxnLst/>
            <a:rect l="l" t="t" r="r" b="b"/>
            <a:pathLst>
              <a:path w="4793170" h="3672766">
                <a:moveTo>
                  <a:pt x="0" y="0"/>
                </a:moveTo>
                <a:lnTo>
                  <a:pt x="4793170" y="0"/>
                </a:lnTo>
                <a:lnTo>
                  <a:pt x="4793170" y="3672766"/>
                </a:lnTo>
                <a:lnTo>
                  <a:pt x="0" y="3672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1318682">
            <a:off x="14516015" y="6876929"/>
            <a:ext cx="4581984" cy="3510946"/>
          </a:xfrm>
          <a:custGeom>
            <a:avLst/>
            <a:gdLst/>
            <a:ahLst/>
            <a:cxnLst/>
            <a:rect l="l" t="t" r="r" b="b"/>
            <a:pathLst>
              <a:path w="4581984" h="3510946">
                <a:moveTo>
                  <a:pt x="0" y="0"/>
                </a:moveTo>
                <a:lnTo>
                  <a:pt x="4581984" y="0"/>
                </a:lnTo>
                <a:lnTo>
                  <a:pt x="4581984" y="3510946"/>
                </a:lnTo>
                <a:lnTo>
                  <a:pt x="0" y="3510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8383876">
            <a:off x="-1913839" y="8055114"/>
            <a:ext cx="6407306" cy="3139580"/>
          </a:xfrm>
          <a:custGeom>
            <a:avLst/>
            <a:gdLst/>
            <a:ahLst/>
            <a:cxnLst/>
            <a:rect l="l" t="t" r="r" b="b"/>
            <a:pathLst>
              <a:path w="6407306" h="3139580">
                <a:moveTo>
                  <a:pt x="0" y="0"/>
                </a:moveTo>
                <a:lnTo>
                  <a:pt x="6407306" y="0"/>
                </a:lnTo>
                <a:lnTo>
                  <a:pt x="6407306" y="3139580"/>
                </a:lnTo>
                <a:lnTo>
                  <a:pt x="0" y="3139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3461907" y="9258300"/>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7" name="Freeform 7"/>
          <p:cNvSpPr/>
          <p:nvPr/>
        </p:nvSpPr>
        <p:spPr>
          <a:xfrm rot="-3715400">
            <a:off x="16723770" y="3128469"/>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8" name="Freeform 8"/>
          <p:cNvSpPr/>
          <p:nvPr/>
        </p:nvSpPr>
        <p:spPr>
          <a:xfrm>
            <a:off x="1794192" y="5806144"/>
            <a:ext cx="263386" cy="340953"/>
          </a:xfrm>
          <a:custGeom>
            <a:avLst/>
            <a:gdLst/>
            <a:ahLst/>
            <a:cxnLst/>
            <a:rect l="l" t="t" r="r" b="b"/>
            <a:pathLst>
              <a:path w="263386" h="340953">
                <a:moveTo>
                  <a:pt x="0" y="0"/>
                </a:moveTo>
                <a:lnTo>
                  <a:pt x="263387" y="0"/>
                </a:lnTo>
                <a:lnTo>
                  <a:pt x="263387" y="340954"/>
                </a:lnTo>
                <a:lnTo>
                  <a:pt x="0" y="340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9" name="Freeform 9"/>
          <p:cNvSpPr/>
          <p:nvPr/>
        </p:nvSpPr>
        <p:spPr>
          <a:xfrm rot="3075547">
            <a:off x="13601700" y="-849195"/>
            <a:ext cx="7315200" cy="3118104"/>
          </a:xfrm>
          <a:custGeom>
            <a:avLst/>
            <a:gdLst/>
            <a:ahLst/>
            <a:cxnLst/>
            <a:rect l="l" t="t" r="r" b="b"/>
            <a:pathLst>
              <a:path w="7315200" h="3118104">
                <a:moveTo>
                  <a:pt x="0" y="0"/>
                </a:moveTo>
                <a:lnTo>
                  <a:pt x="7315200" y="0"/>
                </a:lnTo>
                <a:lnTo>
                  <a:pt x="7315200" y="3118104"/>
                </a:lnTo>
                <a:lnTo>
                  <a:pt x="0" y="31181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0" name="Freeform 10"/>
          <p:cNvSpPr/>
          <p:nvPr/>
        </p:nvSpPr>
        <p:spPr>
          <a:xfrm>
            <a:off x="16807007" y="2384919"/>
            <a:ext cx="290368" cy="360705"/>
          </a:xfrm>
          <a:custGeom>
            <a:avLst/>
            <a:gdLst/>
            <a:ahLst/>
            <a:cxnLst/>
            <a:rect l="l" t="t" r="r" b="b"/>
            <a:pathLst>
              <a:path w="290368" h="360705">
                <a:moveTo>
                  <a:pt x="0" y="0"/>
                </a:moveTo>
                <a:lnTo>
                  <a:pt x="290368" y="0"/>
                </a:lnTo>
                <a:lnTo>
                  <a:pt x="290368" y="360706"/>
                </a:lnTo>
                <a:lnTo>
                  <a:pt x="0" y="3607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1" name="Freeform 11"/>
          <p:cNvSpPr/>
          <p:nvPr/>
        </p:nvSpPr>
        <p:spPr>
          <a:xfrm rot="-1564926">
            <a:off x="-624332" y="5346282"/>
            <a:ext cx="2248025" cy="1902391"/>
          </a:xfrm>
          <a:custGeom>
            <a:avLst/>
            <a:gdLst/>
            <a:ahLst/>
            <a:cxnLst/>
            <a:rect l="l" t="t" r="r" b="b"/>
            <a:pathLst>
              <a:path w="2248025" h="1902391">
                <a:moveTo>
                  <a:pt x="0" y="0"/>
                </a:moveTo>
                <a:lnTo>
                  <a:pt x="2248025" y="0"/>
                </a:lnTo>
                <a:lnTo>
                  <a:pt x="2248025" y="1902391"/>
                </a:lnTo>
                <a:lnTo>
                  <a:pt x="0" y="19023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2" name="Freeform 12"/>
          <p:cNvSpPr/>
          <p:nvPr/>
        </p:nvSpPr>
        <p:spPr>
          <a:xfrm rot="-1150086">
            <a:off x="12705232" y="-142470"/>
            <a:ext cx="1489128" cy="2012336"/>
          </a:xfrm>
          <a:custGeom>
            <a:avLst/>
            <a:gdLst/>
            <a:ahLst/>
            <a:cxnLst/>
            <a:rect l="l" t="t" r="r" b="b"/>
            <a:pathLst>
              <a:path w="1489128" h="2012336">
                <a:moveTo>
                  <a:pt x="0" y="0"/>
                </a:moveTo>
                <a:lnTo>
                  <a:pt x="1489129" y="0"/>
                </a:lnTo>
                <a:lnTo>
                  <a:pt x="1489129" y="2012336"/>
                </a:lnTo>
                <a:lnTo>
                  <a:pt x="0" y="20123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3" name="Freeform 13"/>
          <p:cNvSpPr/>
          <p:nvPr/>
        </p:nvSpPr>
        <p:spPr>
          <a:xfrm>
            <a:off x="3290217" y="433437"/>
            <a:ext cx="343379" cy="276420"/>
          </a:xfrm>
          <a:custGeom>
            <a:avLst/>
            <a:gdLst/>
            <a:ahLst/>
            <a:cxnLst/>
            <a:rect l="l" t="t" r="r" b="b"/>
            <a:pathLst>
              <a:path w="343379" h="276420">
                <a:moveTo>
                  <a:pt x="0" y="0"/>
                </a:moveTo>
                <a:lnTo>
                  <a:pt x="343380" y="0"/>
                </a:lnTo>
                <a:lnTo>
                  <a:pt x="343380" y="276420"/>
                </a:lnTo>
                <a:lnTo>
                  <a:pt x="0" y="2764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4" name="Freeform 14"/>
          <p:cNvSpPr/>
          <p:nvPr/>
        </p:nvSpPr>
        <p:spPr>
          <a:xfrm>
            <a:off x="14025520" y="9624904"/>
            <a:ext cx="349630" cy="282326"/>
          </a:xfrm>
          <a:custGeom>
            <a:avLst/>
            <a:gdLst/>
            <a:ahLst/>
            <a:cxnLst/>
            <a:rect l="l" t="t" r="r" b="b"/>
            <a:pathLst>
              <a:path w="349630" h="282326">
                <a:moveTo>
                  <a:pt x="0" y="0"/>
                </a:moveTo>
                <a:lnTo>
                  <a:pt x="349630" y="0"/>
                </a:lnTo>
                <a:lnTo>
                  <a:pt x="349630" y="282327"/>
                </a:lnTo>
                <a:lnTo>
                  <a:pt x="0" y="2823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5" name="Freeform 15"/>
          <p:cNvSpPr/>
          <p:nvPr/>
        </p:nvSpPr>
        <p:spPr>
          <a:xfrm>
            <a:off x="2770050" y="5976621"/>
            <a:ext cx="2541757" cy="4653102"/>
          </a:xfrm>
          <a:custGeom>
            <a:avLst/>
            <a:gdLst/>
            <a:ahLst/>
            <a:cxnLst/>
            <a:rect l="l" t="t" r="r" b="b"/>
            <a:pathLst>
              <a:path w="2541757" h="4653102">
                <a:moveTo>
                  <a:pt x="0" y="0"/>
                </a:moveTo>
                <a:lnTo>
                  <a:pt x="2541757" y="0"/>
                </a:lnTo>
                <a:lnTo>
                  <a:pt x="2541757" y="4653102"/>
                </a:lnTo>
                <a:lnTo>
                  <a:pt x="0" y="4653102"/>
                </a:lnTo>
                <a:lnTo>
                  <a:pt x="0" y="0"/>
                </a:lnTo>
                <a:close/>
              </a:path>
            </a:pathLst>
          </a:custGeom>
          <a:blipFill>
            <a:blip r:embed="rId24"/>
            <a:stretch>
              <a:fillRect/>
            </a:stretch>
          </a:blipFill>
        </p:spPr>
        <p:txBody>
          <a:bodyPr/>
          <a:lstStyle/>
          <a:p>
            <a:endParaRPr lang="el-GR"/>
          </a:p>
        </p:txBody>
      </p:sp>
      <p:sp>
        <p:nvSpPr>
          <p:cNvPr id="16" name="TextBox 16"/>
          <p:cNvSpPr txBox="1"/>
          <p:nvPr/>
        </p:nvSpPr>
        <p:spPr>
          <a:xfrm>
            <a:off x="3633597" y="3272416"/>
            <a:ext cx="11534578" cy="444656"/>
          </a:xfrm>
          <a:prstGeom prst="rect">
            <a:avLst/>
          </a:prstGeom>
        </p:spPr>
        <p:txBody>
          <a:bodyPr lIns="0" tIns="0" rIns="0" bIns="0" rtlCol="0" anchor="t">
            <a:spAutoFit/>
          </a:bodyPr>
          <a:lstStyle/>
          <a:p>
            <a:pPr algn="ctr">
              <a:lnSpc>
                <a:spcPts val="3499"/>
              </a:lnSpc>
              <a:spcBef>
                <a:spcPct val="0"/>
              </a:spcBef>
            </a:pPr>
            <a:r>
              <a:rPr lang="en-US" sz="3270" b="1" spc="153">
                <a:solidFill>
                  <a:srgbClr val="000000"/>
                </a:solidFill>
                <a:latin typeface="One Little Font Bold"/>
                <a:ea typeface="One Little Font Bold"/>
                <a:cs typeface="One Little Font Bold"/>
                <a:sym typeface="One Little Font Bold"/>
              </a:rPr>
              <a:t>Αυτά όμως όλα αφορούσαν μόνο στη Μάρθα και στη Μαρία τότε;</a:t>
            </a:r>
          </a:p>
        </p:txBody>
      </p:sp>
      <p:sp>
        <p:nvSpPr>
          <p:cNvPr id="17" name="TextBox 17"/>
          <p:cNvSpPr txBox="1"/>
          <p:nvPr/>
        </p:nvSpPr>
        <p:spPr>
          <a:xfrm>
            <a:off x="2955245" y="4679079"/>
            <a:ext cx="12891280" cy="2006320"/>
          </a:xfrm>
          <a:prstGeom prst="rect">
            <a:avLst/>
          </a:prstGeom>
        </p:spPr>
        <p:txBody>
          <a:bodyPr lIns="0" tIns="0" rIns="0" bIns="0" rtlCol="0" anchor="t">
            <a:spAutoFit/>
          </a:bodyPr>
          <a:lstStyle/>
          <a:p>
            <a:pPr algn="ctr">
              <a:lnSpc>
                <a:spcPts val="3977"/>
              </a:lnSpc>
              <a:spcBef>
                <a:spcPct val="0"/>
              </a:spcBef>
            </a:pPr>
            <a:r>
              <a:rPr lang="en-US" sz="3716" b="1" spc="174" dirty="0">
                <a:solidFill>
                  <a:srgbClr val="000000"/>
                </a:solidFill>
                <a:latin typeface="One Little Font Bold"/>
                <a:ea typeface="One Little Font Bold"/>
                <a:cs typeface="One Little Font Bold"/>
                <a:sym typeface="One Little Font Bold"/>
              </a:rPr>
              <a:t>—</a:t>
            </a:r>
            <a:r>
              <a:rPr lang="en-US" sz="3716" b="1" spc="174" dirty="0" err="1">
                <a:solidFill>
                  <a:srgbClr val="000000"/>
                </a:solidFill>
                <a:latin typeface="One Little Font Bold"/>
                <a:ea typeface="One Little Font Bold"/>
                <a:cs typeface="One Little Font Bold"/>
                <a:sym typeface="One Little Font Bold"/>
              </a:rPr>
              <a:t>Όχι</a:t>
            </a:r>
            <a:r>
              <a:rPr lang="en-US" sz="3716" b="1" spc="174" dirty="0">
                <a:solidFill>
                  <a:srgbClr val="000000"/>
                </a:solidFill>
                <a:latin typeface="One Little Font Bold"/>
                <a:ea typeface="One Little Font Bold"/>
                <a:cs typeface="One Little Font Bold"/>
                <a:sym typeface="One Little Font Bold"/>
              </a:rPr>
              <a:t>, βέβαια. </a:t>
            </a:r>
            <a:r>
              <a:rPr lang="en-US" sz="3716" b="1" spc="174" dirty="0" err="1">
                <a:solidFill>
                  <a:srgbClr val="000000"/>
                </a:solidFill>
                <a:latin typeface="One Little Font Bold"/>
                <a:ea typeface="One Little Font Bold"/>
                <a:cs typeface="One Little Font Bold"/>
                <a:sym typeface="One Little Font Bold"/>
              </a:rPr>
              <a:t>Αφορούν</a:t>
            </a:r>
            <a:r>
              <a:rPr lang="en-US" sz="3716" b="1" spc="174" dirty="0">
                <a:solidFill>
                  <a:srgbClr val="000000"/>
                </a:solidFill>
                <a:latin typeface="One Little Font Bold"/>
                <a:ea typeface="One Little Font Bold"/>
                <a:cs typeface="One Little Font Bold"/>
                <a:sym typeface="One Little Font Bold"/>
              </a:rPr>
              <a:t> σ᾿ </a:t>
            </a:r>
            <a:r>
              <a:rPr lang="en-US" sz="3716" b="1" spc="174" dirty="0" err="1">
                <a:solidFill>
                  <a:srgbClr val="000000"/>
                </a:solidFill>
                <a:latin typeface="One Little Font Bold"/>
                <a:ea typeface="One Little Font Bold"/>
                <a:cs typeface="One Little Font Bold"/>
                <a:sym typeface="One Little Font Bold"/>
              </a:rPr>
              <a:t>όλους</a:t>
            </a:r>
            <a:r>
              <a:rPr lang="en-US" sz="3716" b="1" spc="174" dirty="0">
                <a:solidFill>
                  <a:srgbClr val="000000"/>
                </a:solidFill>
                <a:latin typeface="One Little Font Bold"/>
                <a:ea typeface="One Little Font Bold"/>
                <a:cs typeface="One Little Font Bold"/>
                <a:sym typeface="One Little Font Bold"/>
              </a:rPr>
              <a:t> </a:t>
            </a:r>
            <a:r>
              <a:rPr lang="en-US" sz="3716" b="1" spc="174" dirty="0" err="1">
                <a:solidFill>
                  <a:srgbClr val="000000"/>
                </a:solidFill>
                <a:latin typeface="One Little Font Bold"/>
                <a:ea typeface="One Little Font Bold"/>
                <a:cs typeface="One Little Font Bold"/>
                <a:sym typeface="One Little Font Bold"/>
              </a:rPr>
              <a:t>τους</a:t>
            </a:r>
            <a:r>
              <a:rPr lang="en-US" sz="3716" b="1" spc="174" dirty="0">
                <a:solidFill>
                  <a:srgbClr val="000000"/>
                </a:solidFill>
                <a:latin typeface="One Little Font Bold"/>
                <a:ea typeface="One Little Font Bold"/>
                <a:cs typeface="One Little Font Bold"/>
                <a:sym typeface="One Little Font Bold"/>
              </a:rPr>
              <a:t> α</a:t>
            </a:r>
            <a:r>
              <a:rPr lang="en-US" sz="3716" b="1" spc="174" dirty="0" err="1">
                <a:solidFill>
                  <a:srgbClr val="000000"/>
                </a:solidFill>
                <a:latin typeface="One Little Font Bold"/>
                <a:ea typeface="One Little Font Bold"/>
                <a:cs typeface="One Little Font Bold"/>
                <a:sym typeface="One Little Font Bold"/>
              </a:rPr>
              <a:t>νθρώ</a:t>
            </a:r>
            <a:r>
              <a:rPr lang="en-US" sz="3716" b="1" spc="174" dirty="0">
                <a:solidFill>
                  <a:srgbClr val="000000"/>
                </a:solidFill>
                <a:latin typeface="One Little Font Bold"/>
                <a:ea typeface="One Little Font Bold"/>
                <a:cs typeface="One Little Font Bold"/>
                <a:sym typeface="One Little Font Bold"/>
              </a:rPr>
              <a:t>πους. </a:t>
            </a:r>
          </a:p>
          <a:p>
            <a:pPr algn="ctr">
              <a:lnSpc>
                <a:spcPts val="3977"/>
              </a:lnSpc>
              <a:spcBef>
                <a:spcPct val="0"/>
              </a:spcBef>
            </a:pPr>
            <a:r>
              <a:rPr lang="en-US" sz="3716" b="1" spc="174" dirty="0">
                <a:solidFill>
                  <a:srgbClr val="000000"/>
                </a:solidFill>
                <a:latin typeface="One Little Font Bold"/>
                <a:ea typeface="One Little Font Bold"/>
                <a:cs typeface="One Little Font Bold"/>
                <a:sym typeface="One Little Font Bold"/>
              </a:rPr>
              <a:t>—</a:t>
            </a:r>
            <a:r>
              <a:rPr lang="en-US" sz="3716" b="1" spc="174" dirty="0" err="1">
                <a:solidFill>
                  <a:srgbClr val="000000"/>
                </a:solidFill>
                <a:latin typeface="One Little Font Bold"/>
                <a:ea typeface="One Little Font Bold"/>
                <a:cs typeface="One Little Font Bold"/>
                <a:sym typeface="One Little Font Bold"/>
              </a:rPr>
              <a:t>Εάν</a:t>
            </a:r>
            <a:r>
              <a:rPr lang="en-US" sz="3716" b="1" spc="174" dirty="0">
                <a:solidFill>
                  <a:srgbClr val="000000"/>
                </a:solidFill>
                <a:latin typeface="One Little Font Bold"/>
                <a:ea typeface="One Little Font Bold"/>
                <a:cs typeface="One Little Font Bold"/>
                <a:sym typeface="One Little Font Bold"/>
              </a:rPr>
              <a:t>, πα</a:t>
            </a:r>
            <a:r>
              <a:rPr lang="en-US" sz="3716" b="1" spc="174" dirty="0" err="1">
                <a:solidFill>
                  <a:srgbClr val="000000"/>
                </a:solidFill>
                <a:latin typeface="One Little Font Bold"/>
                <a:ea typeface="One Little Font Bold"/>
                <a:cs typeface="One Little Font Bold"/>
                <a:sym typeface="One Little Font Bold"/>
              </a:rPr>
              <a:t>ιδιά</a:t>
            </a:r>
            <a:r>
              <a:rPr lang="en-US" sz="3716" b="1" spc="174" dirty="0">
                <a:solidFill>
                  <a:srgbClr val="000000"/>
                </a:solidFill>
                <a:latin typeface="One Little Font Bold"/>
                <a:ea typeface="One Little Font Bold"/>
                <a:cs typeface="One Little Font Bold"/>
                <a:sym typeface="One Little Font Bold"/>
              </a:rPr>
              <a:t>, </a:t>
            </a:r>
            <a:r>
              <a:rPr lang="en-US" sz="3716" b="1" spc="174" dirty="0" err="1">
                <a:solidFill>
                  <a:srgbClr val="000000"/>
                </a:solidFill>
                <a:latin typeface="One Little Font Bold"/>
                <a:ea typeface="One Little Font Bold"/>
                <a:cs typeface="One Little Font Bold"/>
                <a:sym typeface="One Little Font Bold"/>
              </a:rPr>
              <a:t>ρωτούσε</a:t>
            </a:r>
            <a:r>
              <a:rPr lang="en-US" sz="3716" b="1" spc="174" dirty="0">
                <a:solidFill>
                  <a:srgbClr val="000000"/>
                </a:solidFill>
                <a:latin typeface="One Little Font Bold"/>
                <a:ea typeface="One Little Font Bold"/>
                <a:cs typeface="One Little Font Bold"/>
                <a:sym typeface="One Little Font Bold"/>
              </a:rPr>
              <a:t> κα</a:t>
            </a:r>
            <a:r>
              <a:rPr lang="en-US" sz="3716" b="1" spc="174" dirty="0" err="1">
                <a:solidFill>
                  <a:srgbClr val="000000"/>
                </a:solidFill>
                <a:latin typeface="One Little Font Bold"/>
                <a:ea typeface="One Little Font Bold"/>
                <a:cs typeface="One Little Font Bold"/>
                <a:sym typeface="One Little Font Bold"/>
              </a:rPr>
              <a:t>θέν</a:t>
            </a:r>
            <a:r>
              <a:rPr lang="en-US" sz="3716" b="1" spc="174" dirty="0">
                <a:solidFill>
                  <a:srgbClr val="000000"/>
                </a:solidFill>
                <a:latin typeface="One Little Font Bold"/>
                <a:ea typeface="One Little Font Bold"/>
                <a:cs typeface="One Little Font Bold"/>
                <a:sym typeface="One Little Font Bold"/>
              </a:rPr>
              <a:t>α μας ο Κύριος: «Πιστεύεις τούτο;»,</a:t>
            </a:r>
          </a:p>
          <a:p>
            <a:pPr algn="ctr">
              <a:lnSpc>
                <a:spcPts val="3977"/>
              </a:lnSpc>
              <a:spcBef>
                <a:spcPct val="0"/>
              </a:spcBef>
            </a:pPr>
            <a:r>
              <a:rPr lang="en-US" sz="3716" b="1" spc="174" dirty="0">
                <a:solidFill>
                  <a:srgbClr val="000000"/>
                </a:solidFill>
                <a:latin typeface="One Little Font Bold"/>
                <a:ea typeface="One Little Font Bold"/>
                <a:cs typeface="One Little Font Bold"/>
                <a:sym typeface="One Little Font Bold"/>
              </a:rPr>
              <a:t> </a:t>
            </a:r>
            <a:r>
              <a:rPr lang="en-US" sz="3716" b="1" spc="174" dirty="0" err="1">
                <a:solidFill>
                  <a:srgbClr val="000000"/>
                </a:solidFill>
                <a:latin typeface="One Little Font Bold"/>
                <a:ea typeface="One Little Font Bold"/>
                <a:cs typeface="One Little Font Bold"/>
                <a:sym typeface="One Little Font Bold"/>
              </a:rPr>
              <a:t>τι</a:t>
            </a:r>
            <a:r>
              <a:rPr lang="en-US" sz="3716" b="1" spc="174" dirty="0">
                <a:solidFill>
                  <a:srgbClr val="000000"/>
                </a:solidFill>
                <a:latin typeface="One Little Font Bold"/>
                <a:ea typeface="One Little Font Bold"/>
                <a:cs typeface="One Little Font Bold"/>
                <a:sym typeface="One Little Font Bold"/>
              </a:rPr>
              <a:t> θα </a:t>
            </a:r>
            <a:r>
              <a:rPr lang="en-US" sz="3716" b="1" spc="174" dirty="0" err="1">
                <a:solidFill>
                  <a:srgbClr val="000000"/>
                </a:solidFill>
                <a:latin typeface="One Little Font Bold"/>
                <a:ea typeface="One Little Font Bold"/>
                <a:cs typeface="One Little Font Bold"/>
                <a:sym typeface="One Little Font Bold"/>
              </a:rPr>
              <a:t>Του</a:t>
            </a:r>
            <a:r>
              <a:rPr lang="en-US" sz="3716" b="1" spc="174" dirty="0">
                <a:solidFill>
                  <a:srgbClr val="000000"/>
                </a:solidFill>
                <a:latin typeface="One Little Font Bold"/>
                <a:ea typeface="One Little Font Bold"/>
                <a:cs typeface="One Little Font Bold"/>
                <a:sym typeface="One Little Font Bold"/>
              </a:rPr>
              <a:t> απα</a:t>
            </a:r>
            <a:r>
              <a:rPr lang="en-US" sz="3716" b="1" spc="174" dirty="0" err="1">
                <a:solidFill>
                  <a:srgbClr val="000000"/>
                </a:solidFill>
                <a:latin typeface="One Little Font Bold"/>
                <a:ea typeface="One Little Font Bold"/>
                <a:cs typeface="One Little Font Bold"/>
                <a:sym typeface="One Little Font Bold"/>
              </a:rPr>
              <a:t>ντούσ</a:t>
            </a:r>
            <a:r>
              <a:rPr lang="en-US" sz="3716" b="1" spc="174" dirty="0">
                <a:solidFill>
                  <a:srgbClr val="000000"/>
                </a:solidFill>
                <a:latin typeface="One Little Font Bold"/>
                <a:ea typeface="One Little Font Bold"/>
                <a:cs typeface="One Little Font Bold"/>
                <a:sym typeface="One Little Font Bold"/>
              </a:rPr>
              <a:t>αμε; </a:t>
            </a:r>
          </a:p>
          <a:p>
            <a:pPr algn="ctr">
              <a:lnSpc>
                <a:spcPts val="3977"/>
              </a:lnSpc>
              <a:spcBef>
                <a:spcPct val="0"/>
              </a:spcBef>
            </a:pPr>
            <a:r>
              <a:rPr lang="en-US" sz="3716" b="1" spc="174" dirty="0">
                <a:solidFill>
                  <a:srgbClr val="000000"/>
                </a:solidFill>
                <a:latin typeface="One Little Font Bold"/>
                <a:ea typeface="One Little Font Bold"/>
                <a:cs typeface="One Little Font Bold"/>
                <a:sym typeface="One Little Font Bold"/>
              </a:rPr>
              <a:t>—Ναι, </a:t>
            </a:r>
            <a:r>
              <a:rPr lang="en-US" sz="3716" b="1" spc="174" dirty="0" err="1">
                <a:solidFill>
                  <a:srgbClr val="000000"/>
                </a:solidFill>
                <a:latin typeface="One Little Font Bold"/>
                <a:ea typeface="One Little Font Bold"/>
                <a:cs typeface="One Little Font Bold"/>
                <a:sym typeface="One Little Font Bold"/>
              </a:rPr>
              <a:t>Κύριε</a:t>
            </a:r>
            <a:r>
              <a:rPr lang="en-US" sz="3716" b="1" spc="174" dirty="0">
                <a:solidFill>
                  <a:srgbClr val="000000"/>
                </a:solidFill>
                <a:latin typeface="One Little Font Bold"/>
                <a:ea typeface="One Little Font Bold"/>
                <a:cs typeface="One Little Font Bold"/>
                <a:sym typeface="One Little Font Bold"/>
              </a:rPr>
              <a:t>! Πιστεύω </a:t>
            </a:r>
            <a:r>
              <a:rPr lang="en-US" sz="3716" b="1" spc="174" dirty="0" err="1">
                <a:solidFill>
                  <a:srgbClr val="000000"/>
                </a:solidFill>
                <a:latin typeface="One Little Font Bold"/>
                <a:ea typeface="One Little Font Bold"/>
                <a:cs typeface="One Little Font Bold"/>
                <a:sym typeface="One Little Font Bold"/>
              </a:rPr>
              <a:t>όσ</a:t>
            </a:r>
            <a:r>
              <a:rPr lang="en-US" sz="3716" b="1" spc="174" dirty="0">
                <a:solidFill>
                  <a:srgbClr val="000000"/>
                </a:solidFill>
                <a:latin typeface="One Little Font Bold"/>
                <a:ea typeface="One Little Font Bold"/>
                <a:cs typeface="One Little Font Bold"/>
                <a:sym typeface="One Little Font Bold"/>
              </a:rPr>
              <a:t>α Εσύ με δίδαξες!</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2770050" y="3582615"/>
            <a:ext cx="14036957" cy="6948294"/>
          </a:xfrm>
          <a:custGeom>
            <a:avLst/>
            <a:gdLst/>
            <a:ahLst/>
            <a:cxnLst/>
            <a:rect l="l" t="t" r="r" b="b"/>
            <a:pathLst>
              <a:path w="14036957" h="6948294">
                <a:moveTo>
                  <a:pt x="0" y="0"/>
                </a:moveTo>
                <a:lnTo>
                  <a:pt x="14036957" y="0"/>
                </a:lnTo>
                <a:lnTo>
                  <a:pt x="14036957" y="6948293"/>
                </a:lnTo>
                <a:lnTo>
                  <a:pt x="0" y="69482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a:off x="2770050" y="-331158"/>
            <a:ext cx="14036957" cy="6948294"/>
          </a:xfrm>
          <a:custGeom>
            <a:avLst/>
            <a:gdLst/>
            <a:ahLst/>
            <a:cxnLst/>
            <a:rect l="l" t="t" r="r" b="b"/>
            <a:pathLst>
              <a:path w="14036957" h="6948294">
                <a:moveTo>
                  <a:pt x="0" y="0"/>
                </a:moveTo>
                <a:lnTo>
                  <a:pt x="14036957" y="0"/>
                </a:lnTo>
                <a:lnTo>
                  <a:pt x="14036957" y="6948293"/>
                </a:lnTo>
                <a:lnTo>
                  <a:pt x="0" y="69482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4" name="Freeform 4"/>
          <p:cNvSpPr/>
          <p:nvPr/>
        </p:nvSpPr>
        <p:spPr>
          <a:xfrm rot="2144394">
            <a:off x="-1106771" y="222171"/>
            <a:ext cx="4793170" cy="3672766"/>
          </a:xfrm>
          <a:custGeom>
            <a:avLst/>
            <a:gdLst/>
            <a:ahLst/>
            <a:cxnLst/>
            <a:rect l="l" t="t" r="r" b="b"/>
            <a:pathLst>
              <a:path w="4793170" h="3672766">
                <a:moveTo>
                  <a:pt x="0" y="0"/>
                </a:moveTo>
                <a:lnTo>
                  <a:pt x="4793170" y="0"/>
                </a:lnTo>
                <a:lnTo>
                  <a:pt x="4793170" y="3672766"/>
                </a:lnTo>
                <a:lnTo>
                  <a:pt x="0" y="3672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1318682">
            <a:off x="14516015" y="6876929"/>
            <a:ext cx="4581984" cy="3510946"/>
          </a:xfrm>
          <a:custGeom>
            <a:avLst/>
            <a:gdLst/>
            <a:ahLst/>
            <a:cxnLst/>
            <a:rect l="l" t="t" r="r" b="b"/>
            <a:pathLst>
              <a:path w="4581984" h="3510946">
                <a:moveTo>
                  <a:pt x="0" y="0"/>
                </a:moveTo>
                <a:lnTo>
                  <a:pt x="4581984" y="0"/>
                </a:lnTo>
                <a:lnTo>
                  <a:pt x="4581984" y="3510946"/>
                </a:lnTo>
                <a:lnTo>
                  <a:pt x="0" y="3510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6" name="Freeform 6"/>
          <p:cNvSpPr/>
          <p:nvPr/>
        </p:nvSpPr>
        <p:spPr>
          <a:xfrm rot="-8383876">
            <a:off x="-1913839" y="8055114"/>
            <a:ext cx="6407306" cy="3139580"/>
          </a:xfrm>
          <a:custGeom>
            <a:avLst/>
            <a:gdLst/>
            <a:ahLst/>
            <a:cxnLst/>
            <a:rect l="l" t="t" r="r" b="b"/>
            <a:pathLst>
              <a:path w="6407306" h="3139580">
                <a:moveTo>
                  <a:pt x="0" y="0"/>
                </a:moveTo>
                <a:lnTo>
                  <a:pt x="6407306" y="0"/>
                </a:lnTo>
                <a:lnTo>
                  <a:pt x="6407306" y="3139580"/>
                </a:lnTo>
                <a:lnTo>
                  <a:pt x="0" y="3139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7" name="Freeform 7"/>
          <p:cNvSpPr/>
          <p:nvPr/>
        </p:nvSpPr>
        <p:spPr>
          <a:xfrm>
            <a:off x="3461907" y="9258300"/>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8" name="Freeform 8"/>
          <p:cNvSpPr/>
          <p:nvPr/>
        </p:nvSpPr>
        <p:spPr>
          <a:xfrm rot="-3715400">
            <a:off x="16723770" y="3128469"/>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9" name="Freeform 9"/>
          <p:cNvSpPr/>
          <p:nvPr/>
        </p:nvSpPr>
        <p:spPr>
          <a:xfrm>
            <a:off x="1794192" y="5806144"/>
            <a:ext cx="263386" cy="340953"/>
          </a:xfrm>
          <a:custGeom>
            <a:avLst/>
            <a:gdLst/>
            <a:ahLst/>
            <a:cxnLst/>
            <a:rect l="l" t="t" r="r" b="b"/>
            <a:pathLst>
              <a:path w="263386" h="340953">
                <a:moveTo>
                  <a:pt x="0" y="0"/>
                </a:moveTo>
                <a:lnTo>
                  <a:pt x="263387" y="0"/>
                </a:lnTo>
                <a:lnTo>
                  <a:pt x="263387" y="340954"/>
                </a:lnTo>
                <a:lnTo>
                  <a:pt x="0" y="340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10" name="Freeform 10"/>
          <p:cNvSpPr/>
          <p:nvPr/>
        </p:nvSpPr>
        <p:spPr>
          <a:xfrm rot="3075547">
            <a:off x="13601700" y="-849195"/>
            <a:ext cx="7315200" cy="3118104"/>
          </a:xfrm>
          <a:custGeom>
            <a:avLst/>
            <a:gdLst/>
            <a:ahLst/>
            <a:cxnLst/>
            <a:rect l="l" t="t" r="r" b="b"/>
            <a:pathLst>
              <a:path w="7315200" h="3118104">
                <a:moveTo>
                  <a:pt x="0" y="0"/>
                </a:moveTo>
                <a:lnTo>
                  <a:pt x="7315200" y="0"/>
                </a:lnTo>
                <a:lnTo>
                  <a:pt x="7315200" y="3118104"/>
                </a:lnTo>
                <a:lnTo>
                  <a:pt x="0" y="31181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1" name="Freeform 11"/>
          <p:cNvSpPr/>
          <p:nvPr/>
        </p:nvSpPr>
        <p:spPr>
          <a:xfrm>
            <a:off x="16807007" y="2384919"/>
            <a:ext cx="290368" cy="360705"/>
          </a:xfrm>
          <a:custGeom>
            <a:avLst/>
            <a:gdLst/>
            <a:ahLst/>
            <a:cxnLst/>
            <a:rect l="l" t="t" r="r" b="b"/>
            <a:pathLst>
              <a:path w="290368" h="360705">
                <a:moveTo>
                  <a:pt x="0" y="0"/>
                </a:moveTo>
                <a:lnTo>
                  <a:pt x="290368" y="0"/>
                </a:lnTo>
                <a:lnTo>
                  <a:pt x="290368" y="360706"/>
                </a:lnTo>
                <a:lnTo>
                  <a:pt x="0" y="3607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2" name="Freeform 12"/>
          <p:cNvSpPr/>
          <p:nvPr/>
        </p:nvSpPr>
        <p:spPr>
          <a:xfrm rot="-1564926">
            <a:off x="-624332" y="5346282"/>
            <a:ext cx="2248025" cy="1902391"/>
          </a:xfrm>
          <a:custGeom>
            <a:avLst/>
            <a:gdLst/>
            <a:ahLst/>
            <a:cxnLst/>
            <a:rect l="l" t="t" r="r" b="b"/>
            <a:pathLst>
              <a:path w="2248025" h="1902391">
                <a:moveTo>
                  <a:pt x="0" y="0"/>
                </a:moveTo>
                <a:lnTo>
                  <a:pt x="2248025" y="0"/>
                </a:lnTo>
                <a:lnTo>
                  <a:pt x="2248025" y="1902391"/>
                </a:lnTo>
                <a:lnTo>
                  <a:pt x="0" y="19023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3" name="Freeform 13"/>
          <p:cNvSpPr/>
          <p:nvPr/>
        </p:nvSpPr>
        <p:spPr>
          <a:xfrm rot="-1150086">
            <a:off x="12705232" y="-142470"/>
            <a:ext cx="1489128" cy="2012336"/>
          </a:xfrm>
          <a:custGeom>
            <a:avLst/>
            <a:gdLst/>
            <a:ahLst/>
            <a:cxnLst/>
            <a:rect l="l" t="t" r="r" b="b"/>
            <a:pathLst>
              <a:path w="1489128" h="2012336">
                <a:moveTo>
                  <a:pt x="0" y="0"/>
                </a:moveTo>
                <a:lnTo>
                  <a:pt x="1489129" y="0"/>
                </a:lnTo>
                <a:lnTo>
                  <a:pt x="1489129" y="2012336"/>
                </a:lnTo>
                <a:lnTo>
                  <a:pt x="0" y="20123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4" name="Freeform 14"/>
          <p:cNvSpPr/>
          <p:nvPr/>
        </p:nvSpPr>
        <p:spPr>
          <a:xfrm>
            <a:off x="3290217" y="433437"/>
            <a:ext cx="343379" cy="276420"/>
          </a:xfrm>
          <a:custGeom>
            <a:avLst/>
            <a:gdLst/>
            <a:ahLst/>
            <a:cxnLst/>
            <a:rect l="l" t="t" r="r" b="b"/>
            <a:pathLst>
              <a:path w="343379" h="276420">
                <a:moveTo>
                  <a:pt x="0" y="0"/>
                </a:moveTo>
                <a:lnTo>
                  <a:pt x="343380" y="0"/>
                </a:lnTo>
                <a:lnTo>
                  <a:pt x="343380" y="276420"/>
                </a:lnTo>
                <a:lnTo>
                  <a:pt x="0" y="2764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5" name="Freeform 15"/>
          <p:cNvSpPr/>
          <p:nvPr/>
        </p:nvSpPr>
        <p:spPr>
          <a:xfrm>
            <a:off x="14025520" y="9624904"/>
            <a:ext cx="349630" cy="282326"/>
          </a:xfrm>
          <a:custGeom>
            <a:avLst/>
            <a:gdLst/>
            <a:ahLst/>
            <a:cxnLst/>
            <a:rect l="l" t="t" r="r" b="b"/>
            <a:pathLst>
              <a:path w="349630" h="282326">
                <a:moveTo>
                  <a:pt x="0" y="0"/>
                </a:moveTo>
                <a:lnTo>
                  <a:pt x="349630" y="0"/>
                </a:lnTo>
                <a:lnTo>
                  <a:pt x="349630" y="282327"/>
                </a:lnTo>
                <a:lnTo>
                  <a:pt x="0" y="2823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6" name="TextBox 16"/>
          <p:cNvSpPr txBox="1"/>
          <p:nvPr/>
        </p:nvSpPr>
        <p:spPr>
          <a:xfrm>
            <a:off x="3747995" y="2554581"/>
            <a:ext cx="12032861" cy="5091394"/>
          </a:xfrm>
          <a:prstGeom prst="rect">
            <a:avLst/>
          </a:prstGeom>
        </p:spPr>
        <p:txBody>
          <a:bodyPr wrap="square" lIns="0" tIns="0" rIns="0" bIns="0" rtlCol="0" anchor="t">
            <a:spAutoFit/>
          </a:bodyPr>
          <a:lstStyle/>
          <a:p>
            <a:pPr marL="667494" lvl="1" indent="-333747">
              <a:lnSpc>
                <a:spcPts val="3308"/>
              </a:lnSpc>
              <a:buFont typeface="Arial"/>
              <a:buChar char="•"/>
            </a:pPr>
            <a:r>
              <a:rPr lang="en-US" sz="3091" b="1" spc="145" dirty="0">
                <a:solidFill>
                  <a:srgbClr val="000000"/>
                </a:solidFill>
                <a:latin typeface="One Little Font Bold"/>
                <a:ea typeface="One Little Font Bold"/>
                <a:cs typeface="One Little Font Bold"/>
                <a:sym typeface="One Little Font Bold"/>
              </a:rPr>
              <a:t>Πιστεύω </a:t>
            </a:r>
            <a:r>
              <a:rPr lang="en-US" sz="3091" b="1" spc="145" dirty="0" err="1">
                <a:solidFill>
                  <a:srgbClr val="000000"/>
                </a:solidFill>
                <a:latin typeface="One Little Font Bold"/>
                <a:ea typeface="One Little Font Bold"/>
                <a:cs typeface="One Little Font Bold"/>
                <a:sym typeface="One Little Font Bold"/>
              </a:rPr>
              <a:t>ότι</a:t>
            </a:r>
            <a:r>
              <a:rPr lang="en-US" sz="3091" b="1" spc="145" dirty="0">
                <a:solidFill>
                  <a:srgbClr val="000000"/>
                </a:solidFill>
                <a:latin typeface="One Little Font Bold"/>
                <a:ea typeface="One Little Font Bold"/>
                <a:cs typeface="One Little Font Bold"/>
                <a:sym typeface="One Little Font Bold"/>
              </a:rPr>
              <a:t> ο </a:t>
            </a:r>
            <a:r>
              <a:rPr lang="en-US" sz="3091" b="1" spc="145" dirty="0" err="1">
                <a:solidFill>
                  <a:srgbClr val="000000"/>
                </a:solidFill>
                <a:latin typeface="One Little Font Bold"/>
                <a:ea typeface="One Little Font Bold"/>
                <a:cs typeface="One Little Font Bold"/>
                <a:sym typeface="One Little Font Bold"/>
              </a:rPr>
              <a:t>θάν</a:t>
            </a:r>
            <a:r>
              <a:rPr lang="en-US" sz="3091" b="1" spc="145" dirty="0">
                <a:solidFill>
                  <a:srgbClr val="000000"/>
                </a:solidFill>
                <a:latin typeface="One Little Font Bold"/>
                <a:ea typeface="One Little Font Bold"/>
                <a:cs typeface="One Little Font Bold"/>
                <a:sym typeface="One Little Font Bold"/>
              </a:rPr>
              <a:t>ατος είναι προσωρινός χωρισμός της ψυχής από το σώμα. </a:t>
            </a:r>
            <a:endParaRPr lang="el-GR" sz="3091" b="1" spc="145" dirty="0">
              <a:solidFill>
                <a:srgbClr val="000000"/>
              </a:solidFill>
              <a:latin typeface="One Little Font Bold"/>
              <a:ea typeface="One Little Font Bold"/>
              <a:cs typeface="One Little Font Bold"/>
              <a:sym typeface="One Little Font Bold"/>
            </a:endParaRPr>
          </a:p>
          <a:p>
            <a:pPr marL="333747" lvl="1">
              <a:lnSpc>
                <a:spcPts val="3308"/>
              </a:lnSpc>
            </a:pPr>
            <a:endParaRPr lang="en-US" sz="3091" b="1" spc="145" dirty="0">
              <a:solidFill>
                <a:srgbClr val="000000"/>
              </a:solidFill>
              <a:latin typeface="One Little Font Bold"/>
              <a:ea typeface="One Little Font Bold"/>
              <a:cs typeface="One Little Font Bold"/>
              <a:sym typeface="One Little Font Bold"/>
            </a:endParaRPr>
          </a:p>
          <a:p>
            <a:pPr marL="667494" lvl="1" indent="-333747">
              <a:lnSpc>
                <a:spcPts val="3308"/>
              </a:lnSpc>
              <a:buFont typeface="Arial"/>
              <a:buChar char="•"/>
            </a:pPr>
            <a:r>
              <a:rPr lang="en-US" sz="3091" b="1" spc="145" dirty="0" err="1">
                <a:solidFill>
                  <a:srgbClr val="000000"/>
                </a:solidFill>
                <a:latin typeface="One Little Font Bold"/>
                <a:ea typeface="One Little Font Bold"/>
                <a:cs typeface="One Little Font Bold"/>
                <a:sym typeface="One Little Font Bold"/>
              </a:rPr>
              <a:t>Ότι</a:t>
            </a:r>
            <a:r>
              <a:rPr lang="en-US" sz="3091" b="1" spc="145" dirty="0">
                <a:solidFill>
                  <a:srgbClr val="000000"/>
                </a:solidFill>
                <a:latin typeface="One Little Font Bold"/>
                <a:ea typeface="One Little Font Bold"/>
                <a:cs typeface="One Little Font Bold"/>
                <a:sym typeface="One Little Font Bold"/>
              </a:rPr>
              <a:t>, όπ</a:t>
            </a:r>
            <a:r>
              <a:rPr lang="en-US" sz="3091" b="1" spc="145" dirty="0" err="1">
                <a:solidFill>
                  <a:srgbClr val="000000"/>
                </a:solidFill>
                <a:latin typeface="One Little Font Bold"/>
                <a:ea typeface="One Little Font Bold"/>
                <a:cs typeface="One Little Font Bold"/>
                <a:sym typeface="One Little Font Bold"/>
              </a:rPr>
              <a:t>οιος</a:t>
            </a:r>
            <a:r>
              <a:rPr lang="en-US" sz="3091" b="1" spc="145" dirty="0">
                <a:solidFill>
                  <a:srgbClr val="000000"/>
                </a:solidFill>
                <a:latin typeface="One Little Font Bold"/>
                <a:ea typeface="One Little Font Bold"/>
                <a:cs typeface="One Little Font Bold"/>
                <a:sym typeface="One Little Font Bold"/>
              </a:rPr>
              <a:t> π</a:t>
            </a:r>
            <a:r>
              <a:rPr lang="en-US" sz="3091" b="1" spc="145" dirty="0" err="1">
                <a:solidFill>
                  <a:srgbClr val="000000"/>
                </a:solidFill>
                <a:latin typeface="One Little Font Bold"/>
                <a:ea typeface="One Little Font Bold"/>
                <a:cs typeface="One Little Font Bold"/>
                <a:sym typeface="One Little Font Bold"/>
              </a:rPr>
              <a:t>ιστεύει</a:t>
            </a:r>
            <a:r>
              <a:rPr lang="en-US" sz="3091" b="1" spc="145" dirty="0">
                <a:solidFill>
                  <a:srgbClr val="000000"/>
                </a:solidFill>
                <a:latin typeface="One Little Font Bold"/>
                <a:ea typeface="One Little Font Bold"/>
                <a:cs typeface="One Little Font Bold"/>
                <a:sym typeface="One Little Font Bold"/>
              </a:rPr>
              <a:t> </a:t>
            </a:r>
            <a:r>
              <a:rPr lang="en-US" sz="3091" b="1" spc="145" dirty="0" err="1">
                <a:solidFill>
                  <a:srgbClr val="000000"/>
                </a:solidFill>
                <a:latin typeface="One Little Font Bold"/>
                <a:ea typeface="One Little Font Bold"/>
                <a:cs typeface="One Little Font Bold"/>
                <a:sym typeface="One Little Font Bold"/>
              </a:rPr>
              <a:t>σε</a:t>
            </a:r>
            <a:r>
              <a:rPr lang="en-US" sz="3091" b="1" spc="145" dirty="0">
                <a:solidFill>
                  <a:srgbClr val="000000"/>
                </a:solidFill>
                <a:latin typeface="One Little Font Bold"/>
                <a:ea typeface="One Little Font Bold"/>
                <a:cs typeface="One Little Font Bold"/>
                <a:sym typeface="One Little Font Bold"/>
              </a:rPr>
              <a:t> </a:t>
            </a:r>
            <a:r>
              <a:rPr lang="en-US" sz="3091" b="1" spc="145" dirty="0" err="1">
                <a:solidFill>
                  <a:srgbClr val="000000"/>
                </a:solidFill>
                <a:latin typeface="One Little Font Bold"/>
                <a:ea typeface="One Little Font Bold"/>
                <a:cs typeface="One Little Font Bold"/>
                <a:sym typeface="One Little Font Bold"/>
              </a:rPr>
              <a:t>Σέν</a:t>
            </a:r>
            <a:r>
              <a:rPr lang="en-US" sz="3091" b="1" spc="145" dirty="0">
                <a:solidFill>
                  <a:srgbClr val="000000"/>
                </a:solidFill>
                <a:latin typeface="One Little Font Bold"/>
                <a:ea typeface="One Little Font Bold"/>
                <a:cs typeface="One Little Font Bold"/>
                <a:sym typeface="One Little Font Bold"/>
              </a:rPr>
              <a:t>α, και αν πεθάνει σωματικά, θα ζήσει! </a:t>
            </a:r>
            <a:endParaRPr lang="el-GR" sz="3091" b="1" spc="145" dirty="0">
              <a:solidFill>
                <a:srgbClr val="000000"/>
              </a:solidFill>
              <a:latin typeface="One Little Font Bold"/>
              <a:ea typeface="One Little Font Bold"/>
              <a:cs typeface="One Little Font Bold"/>
              <a:sym typeface="One Little Font Bold"/>
            </a:endParaRPr>
          </a:p>
          <a:p>
            <a:pPr marL="333747" lvl="1">
              <a:lnSpc>
                <a:spcPts val="3308"/>
              </a:lnSpc>
            </a:pPr>
            <a:endParaRPr lang="en-US" sz="3091" b="1" spc="145" dirty="0">
              <a:solidFill>
                <a:srgbClr val="000000"/>
              </a:solidFill>
              <a:latin typeface="One Little Font Bold"/>
              <a:ea typeface="One Little Font Bold"/>
              <a:cs typeface="One Little Font Bold"/>
              <a:sym typeface="One Little Font Bold"/>
            </a:endParaRPr>
          </a:p>
          <a:p>
            <a:pPr marL="667494" lvl="1" indent="-333747">
              <a:lnSpc>
                <a:spcPts val="3308"/>
              </a:lnSpc>
              <a:buFont typeface="Arial"/>
              <a:buChar char="•"/>
            </a:pPr>
            <a:r>
              <a:rPr lang="en-US" sz="3091" b="1" spc="145" dirty="0" err="1">
                <a:solidFill>
                  <a:srgbClr val="000000"/>
                </a:solidFill>
                <a:latin typeface="One Little Font Bold"/>
                <a:ea typeface="One Little Font Bold"/>
                <a:cs typeface="One Little Font Bold"/>
                <a:sym typeface="One Little Font Bold"/>
              </a:rPr>
              <a:t>Εσύ</a:t>
            </a:r>
            <a:r>
              <a:rPr lang="en-US" sz="3091" b="1" spc="145" dirty="0">
                <a:solidFill>
                  <a:srgbClr val="000000"/>
                </a:solidFill>
                <a:latin typeface="One Little Font Bold"/>
                <a:ea typeface="One Little Font Bold"/>
                <a:cs typeface="One Little Font Bold"/>
                <a:sym typeface="One Little Font Bold"/>
              </a:rPr>
              <a:t> </a:t>
            </a:r>
            <a:r>
              <a:rPr lang="en-US" sz="3091" b="1" spc="145" dirty="0" err="1">
                <a:solidFill>
                  <a:srgbClr val="000000"/>
                </a:solidFill>
                <a:latin typeface="One Little Font Bold"/>
                <a:ea typeface="One Little Font Bold"/>
                <a:cs typeface="One Little Font Bold"/>
                <a:sym typeface="One Little Font Bold"/>
              </a:rPr>
              <a:t>είσ</a:t>
            </a:r>
            <a:r>
              <a:rPr lang="en-US" sz="3091" b="1" spc="145" dirty="0">
                <a:solidFill>
                  <a:srgbClr val="000000"/>
                </a:solidFill>
                <a:latin typeface="One Little Font Bold"/>
                <a:ea typeface="One Little Font Bold"/>
                <a:cs typeface="One Little Font Bold"/>
                <a:sym typeface="One Little Font Bold"/>
              </a:rPr>
              <a:t>αι η Ανάσταση και η Ζωή</a:t>
            </a:r>
            <a:endParaRPr lang="el-GR" sz="3091" b="1" spc="145" dirty="0">
              <a:solidFill>
                <a:srgbClr val="000000"/>
              </a:solidFill>
              <a:latin typeface="One Little Font Bold"/>
              <a:ea typeface="One Little Font Bold"/>
              <a:cs typeface="One Little Font Bold"/>
              <a:sym typeface="One Little Font Bold"/>
            </a:endParaRPr>
          </a:p>
          <a:p>
            <a:pPr marL="333747" lvl="1">
              <a:lnSpc>
                <a:spcPts val="3308"/>
              </a:lnSpc>
            </a:pPr>
            <a:endParaRPr lang="en-US" sz="3091" b="1" spc="145" dirty="0">
              <a:solidFill>
                <a:srgbClr val="000000"/>
              </a:solidFill>
              <a:latin typeface="One Little Font Bold"/>
              <a:ea typeface="One Little Font Bold"/>
              <a:cs typeface="One Little Font Bold"/>
              <a:sym typeface="One Little Font Bold"/>
            </a:endParaRPr>
          </a:p>
          <a:p>
            <a:pPr marL="667494" lvl="1" indent="-333747">
              <a:lnSpc>
                <a:spcPts val="3308"/>
              </a:lnSpc>
              <a:buFont typeface="Arial"/>
              <a:buChar char="•"/>
            </a:pPr>
            <a:r>
              <a:rPr lang="en-US" sz="3091" b="1" spc="145" dirty="0" err="1">
                <a:solidFill>
                  <a:srgbClr val="000000"/>
                </a:solidFill>
                <a:latin typeface="One Little Font Bold"/>
                <a:ea typeface="One Little Font Bold"/>
                <a:cs typeface="One Little Font Bold"/>
                <a:sym typeface="One Little Font Bold"/>
              </a:rPr>
              <a:t>Εκείνοι</a:t>
            </a:r>
            <a:r>
              <a:rPr lang="en-US" sz="3091" b="1" spc="145" dirty="0">
                <a:solidFill>
                  <a:srgbClr val="000000"/>
                </a:solidFill>
                <a:latin typeface="One Little Font Bold"/>
                <a:ea typeface="One Little Font Bold"/>
                <a:cs typeface="One Little Font Bold"/>
                <a:sym typeface="One Little Font Bold"/>
              </a:rPr>
              <a:t> π</a:t>
            </a:r>
            <a:r>
              <a:rPr lang="en-US" sz="3091" b="1" spc="145" dirty="0" err="1">
                <a:solidFill>
                  <a:srgbClr val="000000"/>
                </a:solidFill>
                <a:latin typeface="One Little Font Bold"/>
                <a:ea typeface="One Little Font Bold"/>
                <a:cs typeface="One Little Font Bold"/>
                <a:sym typeface="One Little Font Bold"/>
              </a:rPr>
              <a:t>ου</a:t>
            </a:r>
            <a:r>
              <a:rPr lang="en-US" sz="3091" b="1" spc="145" dirty="0">
                <a:solidFill>
                  <a:srgbClr val="000000"/>
                </a:solidFill>
                <a:latin typeface="One Little Font Bold"/>
                <a:ea typeface="One Little Font Bold"/>
                <a:cs typeface="One Little Font Bold"/>
                <a:sym typeface="One Little Font Bold"/>
              </a:rPr>
              <a:t> </a:t>
            </a:r>
            <a:r>
              <a:rPr lang="en-US" sz="3091" b="1" spc="145" dirty="0" err="1">
                <a:solidFill>
                  <a:srgbClr val="000000"/>
                </a:solidFill>
                <a:latin typeface="One Little Font Bold"/>
                <a:ea typeface="One Little Font Bold"/>
                <a:cs typeface="One Little Font Bold"/>
                <a:sym typeface="One Little Font Bold"/>
              </a:rPr>
              <a:t>ζουν</a:t>
            </a:r>
            <a:r>
              <a:rPr lang="en-US" sz="3091" b="1" spc="145" dirty="0">
                <a:solidFill>
                  <a:srgbClr val="000000"/>
                </a:solidFill>
                <a:latin typeface="One Little Font Bold"/>
                <a:ea typeface="One Little Font Bold"/>
                <a:cs typeface="One Little Font Bold"/>
                <a:sym typeface="One Little Font Bold"/>
              </a:rPr>
              <a:t> </a:t>
            </a:r>
            <a:r>
              <a:rPr lang="en-US" sz="3091" b="1" spc="145" dirty="0" err="1">
                <a:solidFill>
                  <a:srgbClr val="000000"/>
                </a:solidFill>
                <a:latin typeface="One Little Font Bold"/>
                <a:ea typeface="One Little Font Bold"/>
                <a:cs typeface="One Little Font Bold"/>
                <a:sym typeface="One Little Font Bold"/>
              </a:rPr>
              <a:t>εδώ</a:t>
            </a:r>
            <a:r>
              <a:rPr lang="en-US" sz="3091" b="1" spc="145" dirty="0">
                <a:solidFill>
                  <a:srgbClr val="000000"/>
                </a:solidFill>
                <a:latin typeface="One Little Font Bold"/>
                <a:ea typeface="One Little Font Bold"/>
                <a:cs typeface="One Little Font Bold"/>
                <a:sym typeface="One Little Font Bold"/>
              </a:rPr>
              <a:t> </a:t>
            </a:r>
            <a:r>
              <a:rPr lang="en-US" sz="3091" b="1" spc="145" dirty="0" err="1">
                <a:solidFill>
                  <a:srgbClr val="000000"/>
                </a:solidFill>
                <a:latin typeface="One Little Font Bold"/>
                <a:ea typeface="One Little Font Bold"/>
                <a:cs typeface="One Little Font Bold"/>
                <a:sym typeface="One Little Font Bold"/>
              </a:rPr>
              <a:t>στη</a:t>
            </a:r>
            <a:r>
              <a:rPr lang="en-US" sz="3091" b="1" spc="145" dirty="0">
                <a:solidFill>
                  <a:srgbClr val="000000"/>
                </a:solidFill>
                <a:latin typeface="One Little Font Bold"/>
                <a:ea typeface="One Little Font Bold"/>
                <a:cs typeface="One Little Font Bold"/>
                <a:sym typeface="One Little Font Bold"/>
              </a:rPr>
              <a:t> </a:t>
            </a:r>
            <a:r>
              <a:rPr lang="en-US" sz="3091" b="1" spc="145" dirty="0" err="1">
                <a:solidFill>
                  <a:srgbClr val="000000"/>
                </a:solidFill>
                <a:latin typeface="One Little Font Bold"/>
                <a:ea typeface="One Little Font Bold"/>
                <a:cs typeface="One Little Font Bold"/>
                <a:sym typeface="One Little Font Bold"/>
              </a:rPr>
              <a:t>γη</a:t>
            </a:r>
            <a:r>
              <a:rPr lang="en-US" sz="3091" b="1" spc="145" dirty="0">
                <a:solidFill>
                  <a:srgbClr val="000000"/>
                </a:solidFill>
                <a:latin typeface="One Little Font Bold"/>
                <a:ea typeface="One Little Font Bold"/>
                <a:cs typeface="One Little Font Bold"/>
                <a:sym typeface="One Little Font Bold"/>
              </a:rPr>
              <a:t> </a:t>
            </a:r>
            <a:r>
              <a:rPr lang="en-US" sz="3091" b="1" spc="145" dirty="0" err="1">
                <a:solidFill>
                  <a:srgbClr val="000000"/>
                </a:solidFill>
                <a:latin typeface="One Little Font Bold"/>
                <a:ea typeface="One Little Font Bold"/>
                <a:cs typeface="One Little Font Bold"/>
                <a:sym typeface="One Little Font Bold"/>
              </a:rPr>
              <a:t>ενωμένοι</a:t>
            </a:r>
            <a:r>
              <a:rPr lang="en-US" sz="3091" b="1" spc="145" dirty="0">
                <a:solidFill>
                  <a:srgbClr val="000000"/>
                </a:solidFill>
                <a:latin typeface="One Little Font Bold"/>
                <a:ea typeface="One Little Font Bold"/>
                <a:cs typeface="One Little Font Bold"/>
                <a:sym typeface="One Little Font Bold"/>
              </a:rPr>
              <a:t> </a:t>
            </a:r>
            <a:r>
              <a:rPr lang="en-US" sz="3091" b="1" spc="145" dirty="0" err="1">
                <a:solidFill>
                  <a:srgbClr val="000000"/>
                </a:solidFill>
                <a:latin typeface="One Little Font Bold"/>
                <a:ea typeface="One Little Font Bold"/>
                <a:cs typeface="One Little Font Bold"/>
                <a:sym typeface="One Little Font Bold"/>
              </a:rPr>
              <a:t>με</a:t>
            </a:r>
            <a:r>
              <a:rPr lang="en-US" sz="3091" b="1" spc="145" dirty="0">
                <a:solidFill>
                  <a:srgbClr val="000000"/>
                </a:solidFill>
                <a:latin typeface="One Little Font Bold"/>
                <a:ea typeface="One Little Font Bold"/>
                <a:cs typeface="One Little Font Bold"/>
                <a:sym typeface="One Little Font Bold"/>
              </a:rPr>
              <a:t> </a:t>
            </a:r>
            <a:r>
              <a:rPr lang="en-US" sz="3091" b="1" spc="145" dirty="0" err="1">
                <a:solidFill>
                  <a:srgbClr val="000000"/>
                </a:solidFill>
                <a:latin typeface="One Little Font Bold"/>
                <a:ea typeface="One Little Font Bold"/>
                <a:cs typeface="One Little Font Bold"/>
                <a:sym typeface="One Little Font Bold"/>
              </a:rPr>
              <a:t>Σέν</a:t>
            </a:r>
            <a:r>
              <a:rPr lang="en-US" sz="3091" b="1" spc="145" dirty="0">
                <a:solidFill>
                  <a:srgbClr val="000000"/>
                </a:solidFill>
                <a:latin typeface="One Little Font Bold"/>
                <a:ea typeface="One Little Font Bold"/>
                <a:cs typeface="One Little Font Bold"/>
                <a:sym typeface="One Little Font Bold"/>
              </a:rPr>
              <a:t>α, τον Αιώνιο Θεό, δε θα πεθάνουν ποτέ πνευματικά. </a:t>
            </a:r>
            <a:endParaRPr lang="el-GR" sz="3091" b="1" spc="145" dirty="0">
              <a:solidFill>
                <a:srgbClr val="000000"/>
              </a:solidFill>
              <a:latin typeface="One Little Font Bold"/>
              <a:ea typeface="One Little Font Bold"/>
              <a:cs typeface="One Little Font Bold"/>
              <a:sym typeface="One Little Font Bold"/>
            </a:endParaRPr>
          </a:p>
          <a:p>
            <a:pPr marL="333747" lvl="1">
              <a:lnSpc>
                <a:spcPts val="3308"/>
              </a:lnSpc>
            </a:pPr>
            <a:endParaRPr lang="el-GR" sz="3091" b="1" spc="145" dirty="0">
              <a:solidFill>
                <a:srgbClr val="000000"/>
              </a:solidFill>
              <a:latin typeface="One Little Font Bold"/>
              <a:ea typeface="One Little Font Bold"/>
              <a:cs typeface="One Little Font Bold"/>
              <a:sym typeface="One Little Font Bold"/>
            </a:endParaRPr>
          </a:p>
          <a:p>
            <a:pPr marL="667494" lvl="1" indent="-333747">
              <a:lnSpc>
                <a:spcPts val="3308"/>
              </a:lnSpc>
              <a:buFont typeface="Arial"/>
              <a:buChar char="•"/>
            </a:pPr>
            <a:r>
              <a:rPr lang="en-US" sz="3091" b="1" spc="145" dirty="0">
                <a:solidFill>
                  <a:srgbClr val="000000"/>
                </a:solidFill>
                <a:latin typeface="One Little Font Bold"/>
                <a:ea typeface="One Little Font Bold"/>
                <a:cs typeface="One Little Font Bold"/>
                <a:sym typeface="One Little Font Bold"/>
              </a:rPr>
              <a:t>Ο </a:t>
            </a:r>
            <a:r>
              <a:rPr lang="en-US" sz="3091" b="1" spc="145" dirty="0" err="1">
                <a:solidFill>
                  <a:srgbClr val="000000"/>
                </a:solidFill>
                <a:latin typeface="One Little Font Bold"/>
                <a:ea typeface="One Little Font Bold"/>
                <a:cs typeface="One Little Font Bold"/>
                <a:sym typeface="One Little Font Bold"/>
              </a:rPr>
              <a:t>θάν</a:t>
            </a:r>
            <a:r>
              <a:rPr lang="en-US" sz="3091" b="1" spc="145" dirty="0">
                <a:solidFill>
                  <a:srgbClr val="000000"/>
                </a:solidFill>
                <a:latin typeface="One Little Font Bold"/>
                <a:ea typeface="One Little Font Bold"/>
                <a:cs typeface="One Little Font Bold"/>
                <a:sym typeface="One Little Font Bold"/>
              </a:rPr>
              <a:t>ατος είναι ένας ύπνος! Και </a:t>
            </a:r>
            <a:r>
              <a:rPr lang="en-US" sz="3091" b="1" spc="145" dirty="0" err="1">
                <a:solidFill>
                  <a:srgbClr val="000000"/>
                </a:solidFill>
                <a:latin typeface="One Little Font Bold"/>
                <a:ea typeface="One Little Font Bold"/>
                <a:cs typeface="One Little Font Bold"/>
                <a:sym typeface="One Little Font Bold"/>
              </a:rPr>
              <a:t>ξυ</a:t>
            </a:r>
            <a:r>
              <a:rPr lang="en-US" sz="3091" b="1" spc="145" dirty="0">
                <a:solidFill>
                  <a:srgbClr val="000000"/>
                </a:solidFill>
                <a:latin typeface="One Little Font Bold"/>
                <a:ea typeface="One Little Font Bold"/>
                <a:cs typeface="One Little Font Bold"/>
                <a:sym typeface="One Little Font Bold"/>
              </a:rPr>
              <a:t>πνάει ο άνθρωπος στην αυγή μιας καινούργιας ζωής κοντά στον Θεό</a:t>
            </a:r>
          </a:p>
        </p:txBody>
      </p:sp>
      <p:sp>
        <p:nvSpPr>
          <p:cNvPr id="17" name="Freeform 17"/>
          <p:cNvSpPr/>
          <p:nvPr/>
        </p:nvSpPr>
        <p:spPr>
          <a:xfrm flipH="1">
            <a:off x="242781" y="4058173"/>
            <a:ext cx="4210810" cy="6490651"/>
          </a:xfrm>
          <a:custGeom>
            <a:avLst/>
            <a:gdLst/>
            <a:ahLst/>
            <a:cxnLst/>
            <a:rect l="l" t="t" r="r" b="b"/>
            <a:pathLst>
              <a:path w="4210810" h="6490651">
                <a:moveTo>
                  <a:pt x="4210810" y="0"/>
                </a:moveTo>
                <a:lnTo>
                  <a:pt x="0" y="0"/>
                </a:lnTo>
                <a:lnTo>
                  <a:pt x="0" y="6490651"/>
                </a:lnTo>
                <a:lnTo>
                  <a:pt x="4210810" y="6490651"/>
                </a:lnTo>
                <a:lnTo>
                  <a:pt x="421081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2770050" y="1474818"/>
            <a:ext cx="14036957" cy="6948294"/>
          </a:xfrm>
          <a:custGeom>
            <a:avLst/>
            <a:gdLst/>
            <a:ahLst/>
            <a:cxnLst/>
            <a:rect l="l" t="t" r="r" b="b"/>
            <a:pathLst>
              <a:path w="14036957" h="6948294">
                <a:moveTo>
                  <a:pt x="0" y="0"/>
                </a:moveTo>
                <a:lnTo>
                  <a:pt x="14036957" y="0"/>
                </a:lnTo>
                <a:lnTo>
                  <a:pt x="14036957" y="6948294"/>
                </a:lnTo>
                <a:lnTo>
                  <a:pt x="0" y="69482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144394">
            <a:off x="-1106771" y="222171"/>
            <a:ext cx="4793170" cy="3672766"/>
          </a:xfrm>
          <a:custGeom>
            <a:avLst/>
            <a:gdLst/>
            <a:ahLst/>
            <a:cxnLst/>
            <a:rect l="l" t="t" r="r" b="b"/>
            <a:pathLst>
              <a:path w="4793170" h="3672766">
                <a:moveTo>
                  <a:pt x="0" y="0"/>
                </a:moveTo>
                <a:lnTo>
                  <a:pt x="4793170" y="0"/>
                </a:lnTo>
                <a:lnTo>
                  <a:pt x="4793170" y="3672766"/>
                </a:lnTo>
                <a:lnTo>
                  <a:pt x="0" y="3672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1318682">
            <a:off x="14516015" y="6876929"/>
            <a:ext cx="4581984" cy="3510946"/>
          </a:xfrm>
          <a:custGeom>
            <a:avLst/>
            <a:gdLst/>
            <a:ahLst/>
            <a:cxnLst/>
            <a:rect l="l" t="t" r="r" b="b"/>
            <a:pathLst>
              <a:path w="4581984" h="3510946">
                <a:moveTo>
                  <a:pt x="0" y="0"/>
                </a:moveTo>
                <a:lnTo>
                  <a:pt x="4581984" y="0"/>
                </a:lnTo>
                <a:lnTo>
                  <a:pt x="4581984" y="3510946"/>
                </a:lnTo>
                <a:lnTo>
                  <a:pt x="0" y="3510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8383876">
            <a:off x="-1913839" y="8055114"/>
            <a:ext cx="6407306" cy="3139580"/>
          </a:xfrm>
          <a:custGeom>
            <a:avLst/>
            <a:gdLst/>
            <a:ahLst/>
            <a:cxnLst/>
            <a:rect l="l" t="t" r="r" b="b"/>
            <a:pathLst>
              <a:path w="6407306" h="3139580">
                <a:moveTo>
                  <a:pt x="0" y="0"/>
                </a:moveTo>
                <a:lnTo>
                  <a:pt x="6407306" y="0"/>
                </a:lnTo>
                <a:lnTo>
                  <a:pt x="6407306" y="3139580"/>
                </a:lnTo>
                <a:lnTo>
                  <a:pt x="0" y="3139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3461907" y="9258300"/>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7" name="Freeform 7"/>
          <p:cNvSpPr/>
          <p:nvPr/>
        </p:nvSpPr>
        <p:spPr>
          <a:xfrm rot="-3715400">
            <a:off x="16723770" y="3128469"/>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8" name="Freeform 8"/>
          <p:cNvSpPr/>
          <p:nvPr/>
        </p:nvSpPr>
        <p:spPr>
          <a:xfrm>
            <a:off x="1794192" y="5806144"/>
            <a:ext cx="263386" cy="340953"/>
          </a:xfrm>
          <a:custGeom>
            <a:avLst/>
            <a:gdLst/>
            <a:ahLst/>
            <a:cxnLst/>
            <a:rect l="l" t="t" r="r" b="b"/>
            <a:pathLst>
              <a:path w="263386" h="340953">
                <a:moveTo>
                  <a:pt x="0" y="0"/>
                </a:moveTo>
                <a:lnTo>
                  <a:pt x="263387" y="0"/>
                </a:lnTo>
                <a:lnTo>
                  <a:pt x="263387" y="340954"/>
                </a:lnTo>
                <a:lnTo>
                  <a:pt x="0" y="340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9" name="Freeform 9"/>
          <p:cNvSpPr/>
          <p:nvPr/>
        </p:nvSpPr>
        <p:spPr>
          <a:xfrm rot="3075547">
            <a:off x="13601700" y="-849195"/>
            <a:ext cx="7315200" cy="3118104"/>
          </a:xfrm>
          <a:custGeom>
            <a:avLst/>
            <a:gdLst/>
            <a:ahLst/>
            <a:cxnLst/>
            <a:rect l="l" t="t" r="r" b="b"/>
            <a:pathLst>
              <a:path w="7315200" h="3118104">
                <a:moveTo>
                  <a:pt x="0" y="0"/>
                </a:moveTo>
                <a:lnTo>
                  <a:pt x="7315200" y="0"/>
                </a:lnTo>
                <a:lnTo>
                  <a:pt x="7315200" y="3118104"/>
                </a:lnTo>
                <a:lnTo>
                  <a:pt x="0" y="31181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0" name="Freeform 10"/>
          <p:cNvSpPr/>
          <p:nvPr/>
        </p:nvSpPr>
        <p:spPr>
          <a:xfrm>
            <a:off x="16807007" y="2384919"/>
            <a:ext cx="290368" cy="360705"/>
          </a:xfrm>
          <a:custGeom>
            <a:avLst/>
            <a:gdLst/>
            <a:ahLst/>
            <a:cxnLst/>
            <a:rect l="l" t="t" r="r" b="b"/>
            <a:pathLst>
              <a:path w="290368" h="360705">
                <a:moveTo>
                  <a:pt x="0" y="0"/>
                </a:moveTo>
                <a:lnTo>
                  <a:pt x="290368" y="0"/>
                </a:lnTo>
                <a:lnTo>
                  <a:pt x="290368" y="360706"/>
                </a:lnTo>
                <a:lnTo>
                  <a:pt x="0" y="3607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1" name="Freeform 11"/>
          <p:cNvSpPr/>
          <p:nvPr/>
        </p:nvSpPr>
        <p:spPr>
          <a:xfrm rot="-1564926">
            <a:off x="-624332" y="5346282"/>
            <a:ext cx="2248025" cy="1902391"/>
          </a:xfrm>
          <a:custGeom>
            <a:avLst/>
            <a:gdLst/>
            <a:ahLst/>
            <a:cxnLst/>
            <a:rect l="l" t="t" r="r" b="b"/>
            <a:pathLst>
              <a:path w="2248025" h="1902391">
                <a:moveTo>
                  <a:pt x="0" y="0"/>
                </a:moveTo>
                <a:lnTo>
                  <a:pt x="2248025" y="0"/>
                </a:lnTo>
                <a:lnTo>
                  <a:pt x="2248025" y="1902391"/>
                </a:lnTo>
                <a:lnTo>
                  <a:pt x="0" y="19023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2" name="Freeform 12"/>
          <p:cNvSpPr/>
          <p:nvPr/>
        </p:nvSpPr>
        <p:spPr>
          <a:xfrm rot="-1150086">
            <a:off x="12705232" y="-142470"/>
            <a:ext cx="1489128" cy="2012336"/>
          </a:xfrm>
          <a:custGeom>
            <a:avLst/>
            <a:gdLst/>
            <a:ahLst/>
            <a:cxnLst/>
            <a:rect l="l" t="t" r="r" b="b"/>
            <a:pathLst>
              <a:path w="1489128" h="2012336">
                <a:moveTo>
                  <a:pt x="0" y="0"/>
                </a:moveTo>
                <a:lnTo>
                  <a:pt x="1489129" y="0"/>
                </a:lnTo>
                <a:lnTo>
                  <a:pt x="1489129" y="2012336"/>
                </a:lnTo>
                <a:lnTo>
                  <a:pt x="0" y="20123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3" name="Freeform 13"/>
          <p:cNvSpPr/>
          <p:nvPr/>
        </p:nvSpPr>
        <p:spPr>
          <a:xfrm>
            <a:off x="3290217" y="433437"/>
            <a:ext cx="343379" cy="276420"/>
          </a:xfrm>
          <a:custGeom>
            <a:avLst/>
            <a:gdLst/>
            <a:ahLst/>
            <a:cxnLst/>
            <a:rect l="l" t="t" r="r" b="b"/>
            <a:pathLst>
              <a:path w="343379" h="276420">
                <a:moveTo>
                  <a:pt x="0" y="0"/>
                </a:moveTo>
                <a:lnTo>
                  <a:pt x="343380" y="0"/>
                </a:lnTo>
                <a:lnTo>
                  <a:pt x="343380" y="276420"/>
                </a:lnTo>
                <a:lnTo>
                  <a:pt x="0" y="2764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4" name="Freeform 14"/>
          <p:cNvSpPr/>
          <p:nvPr/>
        </p:nvSpPr>
        <p:spPr>
          <a:xfrm>
            <a:off x="14025520" y="9624904"/>
            <a:ext cx="349630" cy="282326"/>
          </a:xfrm>
          <a:custGeom>
            <a:avLst/>
            <a:gdLst/>
            <a:ahLst/>
            <a:cxnLst/>
            <a:rect l="l" t="t" r="r" b="b"/>
            <a:pathLst>
              <a:path w="349630" h="282326">
                <a:moveTo>
                  <a:pt x="0" y="0"/>
                </a:moveTo>
                <a:lnTo>
                  <a:pt x="349630" y="0"/>
                </a:lnTo>
                <a:lnTo>
                  <a:pt x="349630" y="282327"/>
                </a:lnTo>
                <a:lnTo>
                  <a:pt x="0" y="2823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5" name="TextBox 15"/>
          <p:cNvSpPr txBox="1"/>
          <p:nvPr/>
        </p:nvSpPr>
        <p:spPr>
          <a:xfrm>
            <a:off x="4289882" y="4024395"/>
            <a:ext cx="10997294" cy="2331970"/>
          </a:xfrm>
          <a:prstGeom prst="rect">
            <a:avLst/>
          </a:prstGeom>
        </p:spPr>
        <p:txBody>
          <a:bodyPr lIns="0" tIns="0" rIns="0" bIns="0" rtlCol="0" anchor="t">
            <a:spAutoFit/>
          </a:bodyPr>
          <a:lstStyle/>
          <a:p>
            <a:pPr algn="ctr">
              <a:lnSpc>
                <a:spcPts val="6155"/>
              </a:lnSpc>
              <a:spcBef>
                <a:spcPct val="0"/>
              </a:spcBef>
            </a:pPr>
            <a:r>
              <a:rPr lang="en-US" sz="5753" b="1" spc="270">
                <a:solidFill>
                  <a:srgbClr val="000000"/>
                </a:solidFill>
                <a:latin typeface="One Little Font Bold"/>
                <a:ea typeface="One Little Font Bold"/>
                <a:cs typeface="One Little Font Bold"/>
                <a:sym typeface="One Little Font Bold"/>
              </a:rPr>
              <a:t>Σύνθημα: </a:t>
            </a:r>
          </a:p>
          <a:p>
            <a:pPr algn="ctr">
              <a:lnSpc>
                <a:spcPts val="6155"/>
              </a:lnSpc>
              <a:spcBef>
                <a:spcPct val="0"/>
              </a:spcBef>
            </a:pPr>
            <a:r>
              <a:rPr lang="en-US" sz="5753" b="1" spc="270">
                <a:solidFill>
                  <a:srgbClr val="000000"/>
                </a:solidFill>
                <a:latin typeface="One Little Font Bold"/>
                <a:ea typeface="One Little Font Bold"/>
                <a:cs typeface="One Little Font Bold"/>
                <a:sym typeface="One Little Font Bold"/>
              </a:rPr>
              <a:t>"... εἶπεν αὐτῇ ὁ Ἰησοῦς· </a:t>
            </a:r>
          </a:p>
          <a:p>
            <a:pPr algn="ctr">
              <a:lnSpc>
                <a:spcPts val="6155"/>
              </a:lnSpc>
              <a:spcBef>
                <a:spcPct val="0"/>
              </a:spcBef>
            </a:pPr>
            <a:r>
              <a:rPr lang="en-US" sz="5753" b="1" spc="270">
                <a:solidFill>
                  <a:srgbClr val="000000"/>
                </a:solidFill>
                <a:latin typeface="One Little Font Bold"/>
                <a:ea typeface="One Little Font Bold"/>
                <a:cs typeface="One Little Font Bold"/>
                <a:sym typeface="One Little Font Bold"/>
              </a:rPr>
              <a:t>ἐγώ εἰμι ἡ ἀνάστασις καὶ ἡ ζωή..."</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2694558" y="1525337"/>
            <a:ext cx="14036957" cy="6948294"/>
          </a:xfrm>
          <a:custGeom>
            <a:avLst/>
            <a:gdLst/>
            <a:ahLst/>
            <a:cxnLst/>
            <a:rect l="l" t="t" r="r" b="b"/>
            <a:pathLst>
              <a:path w="14036957" h="6948294">
                <a:moveTo>
                  <a:pt x="0" y="0"/>
                </a:moveTo>
                <a:lnTo>
                  <a:pt x="14036957" y="0"/>
                </a:lnTo>
                <a:lnTo>
                  <a:pt x="14036957" y="6948294"/>
                </a:lnTo>
                <a:lnTo>
                  <a:pt x="0" y="69482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144394">
            <a:off x="-898643" y="7319903"/>
            <a:ext cx="4741490" cy="3633167"/>
          </a:xfrm>
          <a:custGeom>
            <a:avLst/>
            <a:gdLst/>
            <a:ahLst/>
            <a:cxnLst/>
            <a:rect l="l" t="t" r="r" b="b"/>
            <a:pathLst>
              <a:path w="4741490" h="3633167">
                <a:moveTo>
                  <a:pt x="0" y="0"/>
                </a:moveTo>
                <a:lnTo>
                  <a:pt x="4741490" y="0"/>
                </a:lnTo>
                <a:lnTo>
                  <a:pt x="4741490" y="3633166"/>
                </a:lnTo>
                <a:lnTo>
                  <a:pt x="0" y="3633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2283742">
            <a:off x="14830556" y="-451759"/>
            <a:ext cx="4340822" cy="3326155"/>
          </a:xfrm>
          <a:custGeom>
            <a:avLst/>
            <a:gdLst/>
            <a:ahLst/>
            <a:cxnLst/>
            <a:rect l="l" t="t" r="r" b="b"/>
            <a:pathLst>
              <a:path w="4340822" h="3326155">
                <a:moveTo>
                  <a:pt x="0" y="0"/>
                </a:moveTo>
                <a:lnTo>
                  <a:pt x="4340822" y="0"/>
                </a:lnTo>
                <a:lnTo>
                  <a:pt x="4340822" y="3326155"/>
                </a:lnTo>
                <a:lnTo>
                  <a:pt x="0" y="3326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4838459" y="9258300"/>
            <a:ext cx="1983367" cy="1859407"/>
          </a:xfrm>
          <a:custGeom>
            <a:avLst/>
            <a:gdLst/>
            <a:ahLst/>
            <a:cxnLst/>
            <a:rect l="l" t="t" r="r" b="b"/>
            <a:pathLst>
              <a:path w="1983367" h="1859407">
                <a:moveTo>
                  <a:pt x="0" y="0"/>
                </a:moveTo>
                <a:lnTo>
                  <a:pt x="1983368" y="0"/>
                </a:lnTo>
                <a:lnTo>
                  <a:pt x="1983368"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7" name="Freeform 7"/>
          <p:cNvSpPr/>
          <p:nvPr/>
        </p:nvSpPr>
        <p:spPr>
          <a:xfrm rot="7370511">
            <a:off x="1405122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8" name="Freeform 8"/>
          <p:cNvSpPr/>
          <p:nvPr/>
        </p:nvSpPr>
        <p:spPr>
          <a:xfrm rot="-3715400">
            <a:off x="17145512" y="5589679"/>
            <a:ext cx="1983367" cy="1859407"/>
          </a:xfrm>
          <a:custGeom>
            <a:avLst/>
            <a:gdLst/>
            <a:ahLst/>
            <a:cxnLst/>
            <a:rect l="l" t="t" r="r" b="b"/>
            <a:pathLst>
              <a:path w="1983367" h="1859407">
                <a:moveTo>
                  <a:pt x="0" y="0"/>
                </a:moveTo>
                <a:lnTo>
                  <a:pt x="1983367" y="0"/>
                </a:lnTo>
                <a:lnTo>
                  <a:pt x="1983367" y="1859406"/>
                </a:lnTo>
                <a:lnTo>
                  <a:pt x="0" y="18594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9" name="Freeform 9"/>
          <p:cNvSpPr/>
          <p:nvPr/>
        </p:nvSpPr>
        <p:spPr>
          <a:xfrm>
            <a:off x="2519853" y="846081"/>
            <a:ext cx="282146" cy="365237"/>
          </a:xfrm>
          <a:custGeom>
            <a:avLst/>
            <a:gdLst/>
            <a:ahLst/>
            <a:cxnLst/>
            <a:rect l="l" t="t" r="r" b="b"/>
            <a:pathLst>
              <a:path w="282146" h="365237">
                <a:moveTo>
                  <a:pt x="0" y="0"/>
                </a:moveTo>
                <a:lnTo>
                  <a:pt x="282146" y="0"/>
                </a:lnTo>
                <a:lnTo>
                  <a:pt x="282146" y="365238"/>
                </a:lnTo>
                <a:lnTo>
                  <a:pt x="0" y="3652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0" name="Freeform 10"/>
          <p:cNvSpPr/>
          <p:nvPr/>
        </p:nvSpPr>
        <p:spPr>
          <a:xfrm>
            <a:off x="16612867" y="7691195"/>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1" name="Freeform 11"/>
          <p:cNvSpPr/>
          <p:nvPr/>
        </p:nvSpPr>
        <p:spPr>
          <a:xfrm>
            <a:off x="1028700" y="2203170"/>
            <a:ext cx="1671685" cy="2167501"/>
          </a:xfrm>
          <a:custGeom>
            <a:avLst/>
            <a:gdLst/>
            <a:ahLst/>
            <a:cxnLst/>
            <a:rect l="l" t="t" r="r" b="b"/>
            <a:pathLst>
              <a:path w="1671685" h="2167501">
                <a:moveTo>
                  <a:pt x="0" y="0"/>
                </a:moveTo>
                <a:lnTo>
                  <a:pt x="1671685" y="0"/>
                </a:lnTo>
                <a:lnTo>
                  <a:pt x="1671685" y="2167500"/>
                </a:lnTo>
                <a:lnTo>
                  <a:pt x="0" y="21675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2" name="Freeform 12"/>
          <p:cNvSpPr/>
          <p:nvPr/>
        </p:nvSpPr>
        <p:spPr>
          <a:xfrm>
            <a:off x="14504625" y="7985972"/>
            <a:ext cx="1722895" cy="2301028"/>
          </a:xfrm>
          <a:custGeom>
            <a:avLst/>
            <a:gdLst/>
            <a:ahLst/>
            <a:cxnLst/>
            <a:rect l="l" t="t" r="r" b="b"/>
            <a:pathLst>
              <a:path w="1722895" h="2301028">
                <a:moveTo>
                  <a:pt x="0" y="0"/>
                </a:moveTo>
                <a:lnTo>
                  <a:pt x="1722895" y="0"/>
                </a:lnTo>
                <a:lnTo>
                  <a:pt x="1722895" y="2301028"/>
                </a:lnTo>
                <a:lnTo>
                  <a:pt x="0" y="23010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3" name="Freeform 13"/>
          <p:cNvSpPr/>
          <p:nvPr/>
        </p:nvSpPr>
        <p:spPr>
          <a:xfrm>
            <a:off x="3469320" y="714756"/>
            <a:ext cx="414143" cy="347880"/>
          </a:xfrm>
          <a:custGeom>
            <a:avLst/>
            <a:gdLst/>
            <a:ahLst/>
            <a:cxnLst/>
            <a:rect l="l" t="t" r="r" b="b"/>
            <a:pathLst>
              <a:path w="414143" h="347880">
                <a:moveTo>
                  <a:pt x="0" y="0"/>
                </a:moveTo>
                <a:lnTo>
                  <a:pt x="414143" y="0"/>
                </a:lnTo>
                <a:lnTo>
                  <a:pt x="414143" y="347880"/>
                </a:lnTo>
                <a:lnTo>
                  <a:pt x="0" y="34788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4" name="Freeform 14"/>
          <p:cNvSpPr/>
          <p:nvPr/>
        </p:nvSpPr>
        <p:spPr>
          <a:xfrm>
            <a:off x="13563929" y="9258300"/>
            <a:ext cx="425518" cy="364349"/>
          </a:xfrm>
          <a:custGeom>
            <a:avLst/>
            <a:gdLst/>
            <a:ahLst/>
            <a:cxnLst/>
            <a:rect l="l" t="t" r="r" b="b"/>
            <a:pathLst>
              <a:path w="425518" h="364349">
                <a:moveTo>
                  <a:pt x="0" y="0"/>
                </a:moveTo>
                <a:lnTo>
                  <a:pt x="425518" y="0"/>
                </a:lnTo>
                <a:lnTo>
                  <a:pt x="425518" y="364349"/>
                </a:lnTo>
                <a:lnTo>
                  <a:pt x="0" y="36434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5" name="Freeform 15"/>
          <p:cNvSpPr/>
          <p:nvPr/>
        </p:nvSpPr>
        <p:spPr>
          <a:xfrm>
            <a:off x="6789005" y="1955570"/>
            <a:ext cx="2185556" cy="2741942"/>
          </a:xfrm>
          <a:custGeom>
            <a:avLst/>
            <a:gdLst/>
            <a:ahLst/>
            <a:cxnLst/>
            <a:rect l="l" t="t" r="r" b="b"/>
            <a:pathLst>
              <a:path w="2185556" h="2741942">
                <a:moveTo>
                  <a:pt x="0" y="0"/>
                </a:moveTo>
                <a:lnTo>
                  <a:pt x="2185556" y="0"/>
                </a:lnTo>
                <a:lnTo>
                  <a:pt x="2185556" y="2741942"/>
                </a:lnTo>
                <a:lnTo>
                  <a:pt x="0" y="274194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l-GR"/>
          </a:p>
        </p:txBody>
      </p:sp>
      <p:sp>
        <p:nvSpPr>
          <p:cNvPr id="16" name="Freeform 16"/>
          <p:cNvSpPr/>
          <p:nvPr/>
        </p:nvSpPr>
        <p:spPr>
          <a:xfrm>
            <a:off x="8657582" y="1955570"/>
            <a:ext cx="2337505" cy="2741942"/>
          </a:xfrm>
          <a:custGeom>
            <a:avLst/>
            <a:gdLst/>
            <a:ahLst/>
            <a:cxnLst/>
            <a:rect l="l" t="t" r="r" b="b"/>
            <a:pathLst>
              <a:path w="2337505" h="2741942">
                <a:moveTo>
                  <a:pt x="0" y="0"/>
                </a:moveTo>
                <a:lnTo>
                  <a:pt x="2337505" y="0"/>
                </a:lnTo>
                <a:lnTo>
                  <a:pt x="2337505" y="2741942"/>
                </a:lnTo>
                <a:lnTo>
                  <a:pt x="0" y="2741942"/>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l-GR"/>
          </a:p>
        </p:txBody>
      </p:sp>
      <p:sp>
        <p:nvSpPr>
          <p:cNvPr id="17" name="TextBox 17"/>
          <p:cNvSpPr txBox="1"/>
          <p:nvPr/>
        </p:nvSpPr>
        <p:spPr>
          <a:xfrm>
            <a:off x="3153247" y="4928293"/>
            <a:ext cx="11981505" cy="2762903"/>
          </a:xfrm>
          <a:prstGeom prst="rect">
            <a:avLst/>
          </a:prstGeom>
        </p:spPr>
        <p:txBody>
          <a:bodyPr lIns="0" tIns="0" rIns="0" bIns="0" rtlCol="0" anchor="t">
            <a:spAutoFit/>
          </a:bodyPr>
          <a:lstStyle/>
          <a:p>
            <a:pPr algn="ctr">
              <a:lnSpc>
                <a:spcPts val="4428"/>
              </a:lnSpc>
              <a:spcBef>
                <a:spcPct val="0"/>
              </a:spcBef>
            </a:pPr>
            <a:r>
              <a:rPr lang="en-US" sz="3163" b="1">
                <a:solidFill>
                  <a:srgbClr val="4B3825"/>
                </a:solidFill>
                <a:latin typeface="Alegreya Bold"/>
                <a:ea typeface="Alegreya Bold"/>
                <a:cs typeface="Alegreya Bold"/>
                <a:sym typeface="Alegreya Bold"/>
              </a:rPr>
              <a:t>Χριστέ, τὸ φῶς τὸ ἀληθινόν, τὸ φωτίζον καὶ ἁγιάζον πάντα ἄνθρωπον ἐρχόμενον εἰς τὸν κόσμον, σημειωθήτω ἐφ’ ἡμᾶς τὸ φῶς τοῦ προσώπου σου, ἵνα ἐν αὐτῷ ὀψώμεθα φῶς τὸ ἀπρόσιτον, καὶ κατεύθυνον τὰ διαβήματα ἡμῶν πρὸς ἐργασίαν τῶν ἐντολῶν σου, πρεσβείαις τῆς παναχράντου σου Μητρός, καὶ πάντων σου τῶν ἁγίων. Ἀμήν.</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5311310" y="714756"/>
            <a:ext cx="8588757" cy="8255943"/>
          </a:xfrm>
          <a:custGeom>
            <a:avLst/>
            <a:gdLst/>
            <a:ahLst/>
            <a:cxnLst/>
            <a:rect l="l" t="t" r="r" b="b"/>
            <a:pathLst>
              <a:path w="8588757" h="8255943">
                <a:moveTo>
                  <a:pt x="0" y="0"/>
                </a:moveTo>
                <a:lnTo>
                  <a:pt x="8588757" y="0"/>
                </a:lnTo>
                <a:lnTo>
                  <a:pt x="8588757" y="8255943"/>
                </a:lnTo>
                <a:lnTo>
                  <a:pt x="0" y="82559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144394">
            <a:off x="-1317436" y="5704785"/>
            <a:ext cx="6547586" cy="5017088"/>
          </a:xfrm>
          <a:custGeom>
            <a:avLst/>
            <a:gdLst/>
            <a:ahLst/>
            <a:cxnLst/>
            <a:rect l="l" t="t" r="r" b="b"/>
            <a:pathLst>
              <a:path w="6547586" h="5017088">
                <a:moveTo>
                  <a:pt x="0" y="0"/>
                </a:moveTo>
                <a:lnTo>
                  <a:pt x="6547586" y="0"/>
                </a:lnTo>
                <a:lnTo>
                  <a:pt x="6547586" y="5017088"/>
                </a:lnTo>
                <a:lnTo>
                  <a:pt x="0" y="501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3551219">
            <a:off x="13220427" y="-391701"/>
            <a:ext cx="6547586" cy="5017088"/>
          </a:xfrm>
          <a:custGeom>
            <a:avLst/>
            <a:gdLst/>
            <a:ahLst/>
            <a:cxnLst/>
            <a:rect l="l" t="t" r="r" b="b"/>
            <a:pathLst>
              <a:path w="6547586" h="5017088">
                <a:moveTo>
                  <a:pt x="0" y="0"/>
                </a:moveTo>
                <a:lnTo>
                  <a:pt x="6547586" y="0"/>
                </a:lnTo>
                <a:lnTo>
                  <a:pt x="6547586" y="5017088"/>
                </a:lnTo>
                <a:lnTo>
                  <a:pt x="0" y="501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1584672" y="575961"/>
            <a:ext cx="3068704" cy="3447982"/>
          </a:xfrm>
          <a:custGeom>
            <a:avLst/>
            <a:gdLst/>
            <a:ahLst/>
            <a:cxnLst/>
            <a:rect l="l" t="t" r="r" b="b"/>
            <a:pathLst>
              <a:path w="3068704" h="3447982">
                <a:moveTo>
                  <a:pt x="0" y="0"/>
                </a:moveTo>
                <a:lnTo>
                  <a:pt x="3068704" y="0"/>
                </a:lnTo>
                <a:lnTo>
                  <a:pt x="3068704" y="3447983"/>
                </a:lnTo>
                <a:lnTo>
                  <a:pt x="0" y="34479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7" name="Freeform 7"/>
          <p:cNvSpPr/>
          <p:nvPr/>
        </p:nvSpPr>
        <p:spPr>
          <a:xfrm>
            <a:off x="13186949" y="6048449"/>
            <a:ext cx="2213340" cy="3219404"/>
          </a:xfrm>
          <a:custGeom>
            <a:avLst/>
            <a:gdLst/>
            <a:ahLst/>
            <a:cxnLst/>
            <a:rect l="l" t="t" r="r" b="b"/>
            <a:pathLst>
              <a:path w="2213340" h="3219404">
                <a:moveTo>
                  <a:pt x="0" y="0"/>
                </a:moveTo>
                <a:lnTo>
                  <a:pt x="2213340" y="0"/>
                </a:lnTo>
                <a:lnTo>
                  <a:pt x="2213340" y="3219404"/>
                </a:lnTo>
                <a:lnTo>
                  <a:pt x="0" y="3219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8" name="Freeform 8"/>
          <p:cNvSpPr/>
          <p:nvPr/>
        </p:nvSpPr>
        <p:spPr>
          <a:xfrm>
            <a:off x="4838459" y="9258300"/>
            <a:ext cx="1983367" cy="1859407"/>
          </a:xfrm>
          <a:custGeom>
            <a:avLst/>
            <a:gdLst/>
            <a:ahLst/>
            <a:cxnLst/>
            <a:rect l="l" t="t" r="r" b="b"/>
            <a:pathLst>
              <a:path w="1983367" h="1859407">
                <a:moveTo>
                  <a:pt x="0" y="0"/>
                </a:moveTo>
                <a:lnTo>
                  <a:pt x="1983368" y="0"/>
                </a:lnTo>
                <a:lnTo>
                  <a:pt x="1983368" y="1859407"/>
                </a:lnTo>
                <a:lnTo>
                  <a:pt x="0" y="18594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9" name="Freeform 9"/>
          <p:cNvSpPr/>
          <p:nvPr/>
        </p:nvSpPr>
        <p:spPr>
          <a:xfrm rot="7370511">
            <a:off x="1412806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0" name="Freeform 10"/>
          <p:cNvSpPr/>
          <p:nvPr/>
        </p:nvSpPr>
        <p:spPr>
          <a:xfrm rot="-3715400">
            <a:off x="17296316" y="5936602"/>
            <a:ext cx="1983367" cy="1859407"/>
          </a:xfrm>
          <a:custGeom>
            <a:avLst/>
            <a:gdLst/>
            <a:ahLst/>
            <a:cxnLst/>
            <a:rect l="l" t="t" r="r" b="b"/>
            <a:pathLst>
              <a:path w="1983367" h="1859407">
                <a:moveTo>
                  <a:pt x="0" y="0"/>
                </a:moveTo>
                <a:lnTo>
                  <a:pt x="1983368" y="0"/>
                </a:lnTo>
                <a:lnTo>
                  <a:pt x="1983368" y="1859407"/>
                </a:lnTo>
                <a:lnTo>
                  <a:pt x="0" y="18594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1" name="Freeform 11"/>
          <p:cNvSpPr/>
          <p:nvPr/>
        </p:nvSpPr>
        <p:spPr>
          <a:xfrm>
            <a:off x="4202488" y="2961159"/>
            <a:ext cx="282146" cy="365237"/>
          </a:xfrm>
          <a:custGeom>
            <a:avLst/>
            <a:gdLst/>
            <a:ahLst/>
            <a:cxnLst/>
            <a:rect l="l" t="t" r="r" b="b"/>
            <a:pathLst>
              <a:path w="282146" h="365237">
                <a:moveTo>
                  <a:pt x="0" y="0"/>
                </a:moveTo>
                <a:lnTo>
                  <a:pt x="282146" y="0"/>
                </a:lnTo>
                <a:lnTo>
                  <a:pt x="282146" y="365237"/>
                </a:lnTo>
                <a:lnTo>
                  <a:pt x="0" y="36523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2" name="Freeform 12"/>
          <p:cNvSpPr/>
          <p:nvPr/>
        </p:nvSpPr>
        <p:spPr>
          <a:xfrm>
            <a:off x="16335301" y="8213329"/>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3" name="Freeform 13"/>
          <p:cNvSpPr/>
          <p:nvPr/>
        </p:nvSpPr>
        <p:spPr>
          <a:xfrm>
            <a:off x="16179535" y="9379215"/>
            <a:ext cx="393062" cy="334594"/>
          </a:xfrm>
          <a:custGeom>
            <a:avLst/>
            <a:gdLst/>
            <a:ahLst/>
            <a:cxnLst/>
            <a:rect l="l" t="t" r="r" b="b"/>
            <a:pathLst>
              <a:path w="393062" h="334594">
                <a:moveTo>
                  <a:pt x="0" y="0"/>
                </a:moveTo>
                <a:lnTo>
                  <a:pt x="393062" y="0"/>
                </a:lnTo>
                <a:lnTo>
                  <a:pt x="393062" y="334594"/>
                </a:lnTo>
                <a:lnTo>
                  <a:pt x="0" y="3345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4" name="Freeform 14"/>
          <p:cNvSpPr/>
          <p:nvPr/>
        </p:nvSpPr>
        <p:spPr>
          <a:xfrm>
            <a:off x="861040" y="3143778"/>
            <a:ext cx="404955" cy="334594"/>
          </a:xfrm>
          <a:custGeom>
            <a:avLst/>
            <a:gdLst/>
            <a:ahLst/>
            <a:cxnLst/>
            <a:rect l="l" t="t" r="r" b="b"/>
            <a:pathLst>
              <a:path w="404955" h="334594">
                <a:moveTo>
                  <a:pt x="0" y="0"/>
                </a:moveTo>
                <a:lnTo>
                  <a:pt x="404955" y="0"/>
                </a:lnTo>
                <a:lnTo>
                  <a:pt x="404955" y="334594"/>
                </a:lnTo>
                <a:lnTo>
                  <a:pt x="0" y="33459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5" name="Freeform 15"/>
          <p:cNvSpPr/>
          <p:nvPr/>
        </p:nvSpPr>
        <p:spPr>
          <a:xfrm>
            <a:off x="7836073" y="1778034"/>
            <a:ext cx="3102313" cy="3969676"/>
          </a:xfrm>
          <a:custGeom>
            <a:avLst/>
            <a:gdLst/>
            <a:ahLst/>
            <a:cxnLst/>
            <a:rect l="l" t="t" r="r" b="b"/>
            <a:pathLst>
              <a:path w="3102313" h="3969676">
                <a:moveTo>
                  <a:pt x="0" y="0"/>
                </a:moveTo>
                <a:lnTo>
                  <a:pt x="3102314" y="0"/>
                </a:lnTo>
                <a:lnTo>
                  <a:pt x="3102314" y="3969676"/>
                </a:lnTo>
                <a:lnTo>
                  <a:pt x="0" y="3969676"/>
                </a:lnTo>
                <a:lnTo>
                  <a:pt x="0" y="0"/>
                </a:lnTo>
                <a:close/>
              </a:path>
            </a:pathLst>
          </a:custGeom>
          <a:blipFill>
            <a:blip r:embed="rId24"/>
            <a:stretch>
              <a:fillRect/>
            </a:stretch>
          </a:blipFill>
        </p:spPr>
        <p:txBody>
          <a:bodyPr/>
          <a:lstStyle/>
          <a:p>
            <a:endParaRPr lang="el-GR"/>
          </a:p>
        </p:txBody>
      </p:sp>
      <p:sp>
        <p:nvSpPr>
          <p:cNvPr id="16" name="TextBox 16"/>
          <p:cNvSpPr txBox="1"/>
          <p:nvPr/>
        </p:nvSpPr>
        <p:spPr>
          <a:xfrm>
            <a:off x="5009804" y="6302439"/>
            <a:ext cx="8754852" cy="1817457"/>
          </a:xfrm>
          <a:prstGeom prst="rect">
            <a:avLst/>
          </a:prstGeom>
        </p:spPr>
        <p:txBody>
          <a:bodyPr lIns="0" tIns="0" rIns="0" bIns="0" rtlCol="0" anchor="t">
            <a:spAutoFit/>
          </a:bodyPr>
          <a:lstStyle/>
          <a:p>
            <a:pPr algn="ctr">
              <a:lnSpc>
                <a:spcPts val="4715"/>
              </a:lnSpc>
            </a:pPr>
            <a:r>
              <a:rPr lang="en-US" sz="4406" b="1" spc="207">
                <a:solidFill>
                  <a:srgbClr val="3D446C"/>
                </a:solidFill>
                <a:latin typeface="One Little Font Bold"/>
                <a:ea typeface="One Little Font Bold"/>
                <a:cs typeface="One Little Font Bold"/>
                <a:sym typeface="One Little Font Bold"/>
              </a:rPr>
              <a:t>Ιερά Μητρόπολις</a:t>
            </a:r>
          </a:p>
          <a:p>
            <a:pPr algn="ctr">
              <a:lnSpc>
                <a:spcPts val="4715"/>
              </a:lnSpc>
            </a:pPr>
            <a:r>
              <a:rPr lang="en-US" sz="4406" b="1" spc="207">
                <a:solidFill>
                  <a:srgbClr val="3D446C"/>
                </a:solidFill>
                <a:latin typeface="One Little Font Bold"/>
                <a:ea typeface="One Little Font Bold"/>
                <a:cs typeface="One Little Font Bold"/>
                <a:sym typeface="One Little Font Bold"/>
              </a:rPr>
              <a:t>Μεσογαίας &amp; Λαυρεωτικής</a:t>
            </a:r>
          </a:p>
          <a:p>
            <a:pPr algn="ctr">
              <a:lnSpc>
                <a:spcPts val="4715"/>
              </a:lnSpc>
            </a:pPr>
            <a:r>
              <a:rPr lang="en-US" sz="4406" b="1" spc="207">
                <a:solidFill>
                  <a:srgbClr val="3D446C"/>
                </a:solidFill>
                <a:latin typeface="One Little Font Bold"/>
                <a:ea typeface="One Little Font Bold"/>
                <a:cs typeface="One Little Font Bold"/>
                <a:sym typeface="One Little Font Bold"/>
              </a:rPr>
              <a:t>Γραφείο Νεότητος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1289814" y="789231"/>
            <a:ext cx="16807007" cy="8319469"/>
          </a:xfrm>
          <a:custGeom>
            <a:avLst/>
            <a:gdLst/>
            <a:ahLst/>
            <a:cxnLst/>
            <a:rect l="l" t="t" r="r" b="b"/>
            <a:pathLst>
              <a:path w="16807007" h="8319469">
                <a:moveTo>
                  <a:pt x="0" y="0"/>
                </a:moveTo>
                <a:lnTo>
                  <a:pt x="16807007" y="0"/>
                </a:lnTo>
                <a:lnTo>
                  <a:pt x="16807007" y="8319468"/>
                </a:lnTo>
                <a:lnTo>
                  <a:pt x="0" y="8319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144394">
            <a:off x="-1094614" y="226008"/>
            <a:ext cx="2189228" cy="1677496"/>
          </a:xfrm>
          <a:custGeom>
            <a:avLst/>
            <a:gdLst/>
            <a:ahLst/>
            <a:cxnLst/>
            <a:rect l="l" t="t" r="r" b="b"/>
            <a:pathLst>
              <a:path w="2189228" h="1677496">
                <a:moveTo>
                  <a:pt x="0" y="0"/>
                </a:moveTo>
                <a:lnTo>
                  <a:pt x="2189228" y="0"/>
                </a:lnTo>
                <a:lnTo>
                  <a:pt x="2189228" y="1677496"/>
                </a:lnTo>
                <a:lnTo>
                  <a:pt x="0" y="1677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1318682">
            <a:off x="16707049" y="7968008"/>
            <a:ext cx="2602818" cy="1994409"/>
          </a:xfrm>
          <a:custGeom>
            <a:avLst/>
            <a:gdLst/>
            <a:ahLst/>
            <a:cxnLst/>
            <a:rect l="l" t="t" r="r" b="b"/>
            <a:pathLst>
              <a:path w="2602818" h="1994409">
                <a:moveTo>
                  <a:pt x="0" y="0"/>
                </a:moveTo>
                <a:lnTo>
                  <a:pt x="2602817" y="0"/>
                </a:lnTo>
                <a:lnTo>
                  <a:pt x="2602817" y="1994409"/>
                </a:lnTo>
                <a:lnTo>
                  <a:pt x="0" y="19944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8383876">
            <a:off x="-1913839" y="8055114"/>
            <a:ext cx="6407306" cy="3139580"/>
          </a:xfrm>
          <a:custGeom>
            <a:avLst/>
            <a:gdLst/>
            <a:ahLst/>
            <a:cxnLst/>
            <a:rect l="l" t="t" r="r" b="b"/>
            <a:pathLst>
              <a:path w="6407306" h="3139580">
                <a:moveTo>
                  <a:pt x="0" y="0"/>
                </a:moveTo>
                <a:lnTo>
                  <a:pt x="6407306" y="0"/>
                </a:lnTo>
                <a:lnTo>
                  <a:pt x="6407306" y="3139580"/>
                </a:lnTo>
                <a:lnTo>
                  <a:pt x="0" y="3139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3461907" y="9258300"/>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7" name="Freeform 7"/>
          <p:cNvSpPr/>
          <p:nvPr/>
        </p:nvSpPr>
        <p:spPr>
          <a:xfrm rot="-3715400">
            <a:off x="16723770" y="3128469"/>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8" name="Freeform 8"/>
          <p:cNvSpPr/>
          <p:nvPr/>
        </p:nvSpPr>
        <p:spPr>
          <a:xfrm>
            <a:off x="1794192" y="5806144"/>
            <a:ext cx="263386" cy="340953"/>
          </a:xfrm>
          <a:custGeom>
            <a:avLst/>
            <a:gdLst/>
            <a:ahLst/>
            <a:cxnLst/>
            <a:rect l="l" t="t" r="r" b="b"/>
            <a:pathLst>
              <a:path w="263386" h="340953">
                <a:moveTo>
                  <a:pt x="0" y="0"/>
                </a:moveTo>
                <a:lnTo>
                  <a:pt x="263387" y="0"/>
                </a:lnTo>
                <a:lnTo>
                  <a:pt x="263387" y="340954"/>
                </a:lnTo>
                <a:lnTo>
                  <a:pt x="0" y="340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9" name="Freeform 9"/>
          <p:cNvSpPr/>
          <p:nvPr/>
        </p:nvSpPr>
        <p:spPr>
          <a:xfrm rot="3075547">
            <a:off x="13601700" y="-849195"/>
            <a:ext cx="7315200" cy="3118104"/>
          </a:xfrm>
          <a:custGeom>
            <a:avLst/>
            <a:gdLst/>
            <a:ahLst/>
            <a:cxnLst/>
            <a:rect l="l" t="t" r="r" b="b"/>
            <a:pathLst>
              <a:path w="7315200" h="3118104">
                <a:moveTo>
                  <a:pt x="0" y="0"/>
                </a:moveTo>
                <a:lnTo>
                  <a:pt x="7315200" y="0"/>
                </a:lnTo>
                <a:lnTo>
                  <a:pt x="7315200" y="3118104"/>
                </a:lnTo>
                <a:lnTo>
                  <a:pt x="0" y="31181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0" name="Freeform 10"/>
          <p:cNvSpPr/>
          <p:nvPr/>
        </p:nvSpPr>
        <p:spPr>
          <a:xfrm>
            <a:off x="12930340" y="-831857"/>
            <a:ext cx="2302087" cy="2519384"/>
          </a:xfrm>
          <a:custGeom>
            <a:avLst/>
            <a:gdLst/>
            <a:ahLst/>
            <a:cxnLst/>
            <a:rect l="l" t="t" r="r" b="b"/>
            <a:pathLst>
              <a:path w="2302087" h="2519384">
                <a:moveTo>
                  <a:pt x="0" y="0"/>
                </a:moveTo>
                <a:lnTo>
                  <a:pt x="2302087" y="0"/>
                </a:lnTo>
                <a:lnTo>
                  <a:pt x="2302087" y="2519384"/>
                </a:lnTo>
                <a:lnTo>
                  <a:pt x="0" y="25193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1" name="Freeform 11"/>
          <p:cNvSpPr/>
          <p:nvPr/>
        </p:nvSpPr>
        <p:spPr>
          <a:xfrm rot="-2546877">
            <a:off x="-448733" y="5585948"/>
            <a:ext cx="1794275" cy="1540834"/>
          </a:xfrm>
          <a:custGeom>
            <a:avLst/>
            <a:gdLst/>
            <a:ahLst/>
            <a:cxnLst/>
            <a:rect l="l" t="t" r="r" b="b"/>
            <a:pathLst>
              <a:path w="1794275" h="1540834">
                <a:moveTo>
                  <a:pt x="0" y="0"/>
                </a:moveTo>
                <a:lnTo>
                  <a:pt x="1794275" y="0"/>
                </a:lnTo>
                <a:lnTo>
                  <a:pt x="1794275" y="1540834"/>
                </a:lnTo>
                <a:lnTo>
                  <a:pt x="0" y="154083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2" name="Freeform 12"/>
          <p:cNvSpPr/>
          <p:nvPr/>
        </p:nvSpPr>
        <p:spPr>
          <a:xfrm>
            <a:off x="16807007" y="2384919"/>
            <a:ext cx="290368" cy="360705"/>
          </a:xfrm>
          <a:custGeom>
            <a:avLst/>
            <a:gdLst/>
            <a:ahLst/>
            <a:cxnLst/>
            <a:rect l="l" t="t" r="r" b="b"/>
            <a:pathLst>
              <a:path w="290368" h="360705">
                <a:moveTo>
                  <a:pt x="0" y="0"/>
                </a:moveTo>
                <a:lnTo>
                  <a:pt x="290368" y="0"/>
                </a:lnTo>
                <a:lnTo>
                  <a:pt x="290368" y="360706"/>
                </a:lnTo>
                <a:lnTo>
                  <a:pt x="0" y="3607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3" name="Freeform 13"/>
          <p:cNvSpPr/>
          <p:nvPr/>
        </p:nvSpPr>
        <p:spPr>
          <a:xfrm>
            <a:off x="12476213" y="789231"/>
            <a:ext cx="454127" cy="361031"/>
          </a:xfrm>
          <a:custGeom>
            <a:avLst/>
            <a:gdLst/>
            <a:ahLst/>
            <a:cxnLst/>
            <a:rect l="l" t="t" r="r" b="b"/>
            <a:pathLst>
              <a:path w="454127" h="361031">
                <a:moveTo>
                  <a:pt x="0" y="0"/>
                </a:moveTo>
                <a:lnTo>
                  <a:pt x="454127" y="0"/>
                </a:lnTo>
                <a:lnTo>
                  <a:pt x="454127" y="361031"/>
                </a:lnTo>
                <a:lnTo>
                  <a:pt x="0" y="36103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4" name="TextBox 14"/>
          <p:cNvSpPr txBox="1"/>
          <p:nvPr/>
        </p:nvSpPr>
        <p:spPr>
          <a:xfrm>
            <a:off x="1912397" y="6532524"/>
            <a:ext cx="13809772" cy="2171700"/>
          </a:xfrm>
          <a:prstGeom prst="rect">
            <a:avLst/>
          </a:prstGeom>
        </p:spPr>
        <p:txBody>
          <a:bodyPr lIns="0" tIns="0" rIns="0" bIns="0" rtlCol="0" anchor="t">
            <a:spAutoFit/>
          </a:bodyPr>
          <a:lstStyle/>
          <a:p>
            <a:pPr algn="ctr">
              <a:lnSpc>
                <a:spcPts val="3323"/>
              </a:lnSpc>
            </a:pPr>
            <a:endParaRPr/>
          </a:p>
          <a:p>
            <a:pPr algn="ctr">
              <a:lnSpc>
                <a:spcPts val="771"/>
              </a:lnSpc>
            </a:pPr>
            <a:endParaRPr/>
          </a:p>
          <a:p>
            <a:pPr algn="ctr">
              <a:lnSpc>
                <a:spcPts val="3323"/>
              </a:lnSpc>
            </a:pPr>
            <a:r>
              <a:rPr lang="en-US" sz="2373" b="1">
                <a:solidFill>
                  <a:srgbClr val="4B3825"/>
                </a:solidFill>
                <a:latin typeface="Alegreya Bold"/>
                <a:ea typeface="Alegreya Bold"/>
                <a:cs typeface="Alegreya Bold"/>
                <a:sym typeface="Alegreya Bold"/>
              </a:rPr>
              <a:t>Πάτερ ημών ο εν τοις ουρανοίς, αγιασθήτω το όνομά Σου, ελθέτω η Βασιλεία Σου, γεννηθήτω το θέλημά Σου ως εν ουρανώ και επί της γης. Τον άρτον ημών τον επιούσιον δος ημίν σήμερον, και άφες ημίν τα οφειλήματα ημών, ως και ημείς αφίεμεν τοις οφειλέταις ημών. Και μη εισενέγκης ημάς εις πειρασμόν, αλλά ρύσαι ημάς από του πονηρού.</a:t>
            </a:r>
          </a:p>
          <a:p>
            <a:pPr algn="ctr">
              <a:lnSpc>
                <a:spcPts val="3323"/>
              </a:lnSpc>
              <a:spcBef>
                <a:spcPct val="0"/>
              </a:spcBef>
            </a:pPr>
            <a:endParaRPr lang="en-US" sz="2373" b="1">
              <a:solidFill>
                <a:srgbClr val="4B3825"/>
              </a:solidFill>
              <a:latin typeface="Alegreya Bold"/>
              <a:ea typeface="Alegreya Bold"/>
              <a:cs typeface="Alegreya Bold"/>
              <a:sym typeface="Alegreya Bold"/>
            </a:endParaRPr>
          </a:p>
        </p:txBody>
      </p:sp>
      <p:sp>
        <p:nvSpPr>
          <p:cNvPr id="15" name="Freeform 15"/>
          <p:cNvSpPr/>
          <p:nvPr/>
        </p:nvSpPr>
        <p:spPr>
          <a:xfrm>
            <a:off x="7165043" y="8611425"/>
            <a:ext cx="473199" cy="372053"/>
          </a:xfrm>
          <a:custGeom>
            <a:avLst/>
            <a:gdLst/>
            <a:ahLst/>
            <a:cxnLst/>
            <a:rect l="l" t="t" r="r" b="b"/>
            <a:pathLst>
              <a:path w="473199" h="372053">
                <a:moveTo>
                  <a:pt x="0" y="0"/>
                </a:moveTo>
                <a:lnTo>
                  <a:pt x="473199" y="0"/>
                </a:lnTo>
                <a:lnTo>
                  <a:pt x="473199" y="372052"/>
                </a:lnTo>
                <a:lnTo>
                  <a:pt x="0" y="372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6" name="Freeform 16"/>
          <p:cNvSpPr/>
          <p:nvPr/>
        </p:nvSpPr>
        <p:spPr>
          <a:xfrm>
            <a:off x="3028010" y="3242296"/>
            <a:ext cx="2446134" cy="3068857"/>
          </a:xfrm>
          <a:custGeom>
            <a:avLst/>
            <a:gdLst/>
            <a:ahLst/>
            <a:cxnLst/>
            <a:rect l="l" t="t" r="r" b="b"/>
            <a:pathLst>
              <a:path w="2446134" h="3068857">
                <a:moveTo>
                  <a:pt x="0" y="0"/>
                </a:moveTo>
                <a:lnTo>
                  <a:pt x="2446135" y="0"/>
                </a:lnTo>
                <a:lnTo>
                  <a:pt x="2446135" y="3068857"/>
                </a:lnTo>
                <a:lnTo>
                  <a:pt x="0" y="306885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l-GR"/>
          </a:p>
        </p:txBody>
      </p:sp>
      <p:sp>
        <p:nvSpPr>
          <p:cNvPr id="17" name="TextBox 17"/>
          <p:cNvSpPr txBox="1"/>
          <p:nvPr/>
        </p:nvSpPr>
        <p:spPr>
          <a:xfrm>
            <a:off x="1765547" y="2235083"/>
            <a:ext cx="13956622" cy="1211922"/>
          </a:xfrm>
          <a:prstGeom prst="rect">
            <a:avLst/>
          </a:prstGeom>
        </p:spPr>
        <p:txBody>
          <a:bodyPr lIns="0" tIns="0" rIns="0" bIns="0" rtlCol="0" anchor="t">
            <a:spAutoFit/>
          </a:bodyPr>
          <a:lstStyle/>
          <a:p>
            <a:pPr algn="ctr">
              <a:lnSpc>
                <a:spcPts val="3289"/>
              </a:lnSpc>
              <a:spcBef>
                <a:spcPct val="0"/>
              </a:spcBef>
            </a:pPr>
            <a:r>
              <a:rPr lang="en-US" sz="2349" b="1">
                <a:solidFill>
                  <a:srgbClr val="4B3825"/>
                </a:solidFill>
                <a:latin typeface="Alegreya Bold"/>
                <a:ea typeface="Alegreya Bold"/>
                <a:cs typeface="Alegreya Bold"/>
                <a:sym typeface="Alegreya Bold"/>
              </a:rPr>
              <a:t>Βασιλεύ  ουράνιε, Παράκλητε, το Πνεύμα της αληθείας, ο πανταχού παρών  και τα πάντα πληρών, ο θησαυρός των αγαθών και ζωής χορηγός , ελθέ και σκήνωσον εν ημίν, και καθάρισον ημάς από πάσης κηλίδος,και σώσον αγαθέ τας ψυχάς ημών. Αμήν .</a:t>
            </a:r>
          </a:p>
        </p:txBody>
      </p:sp>
      <p:sp>
        <p:nvSpPr>
          <p:cNvPr id="18" name="TextBox 18"/>
          <p:cNvSpPr txBox="1"/>
          <p:nvPr/>
        </p:nvSpPr>
        <p:spPr>
          <a:xfrm>
            <a:off x="2629635" y="1385557"/>
            <a:ext cx="12120963" cy="383985"/>
          </a:xfrm>
          <a:prstGeom prst="rect">
            <a:avLst/>
          </a:prstGeom>
        </p:spPr>
        <p:txBody>
          <a:bodyPr lIns="0" tIns="0" rIns="0" bIns="0" rtlCol="0" anchor="t">
            <a:spAutoFit/>
          </a:bodyPr>
          <a:lstStyle/>
          <a:p>
            <a:pPr algn="ctr">
              <a:lnSpc>
                <a:spcPts val="3188"/>
              </a:lnSpc>
              <a:spcBef>
                <a:spcPct val="0"/>
              </a:spcBef>
            </a:pPr>
            <a:r>
              <a:rPr lang="en-US" sz="2277" b="1">
                <a:solidFill>
                  <a:srgbClr val="4B3825"/>
                </a:solidFill>
                <a:latin typeface="Alegreya Bold"/>
                <a:ea typeface="Alegreya Bold"/>
                <a:cs typeface="Alegreya Bold"/>
                <a:sym typeface="Alegreya Bold"/>
              </a:rPr>
              <a:t>ΕΙΣ ΤΟ ΟΝΟΜΑ ΤΟΥ ΠΑΤΡΟΣ ΚΑΙ ΤΟΥ ΥΙΟΥ ΚΑΙ ΤΟΥ ΑΓΙΟΥ ΠΝΕΥΜΑΤΟΣ. ΑΜΗΝ</a:t>
            </a:r>
          </a:p>
        </p:txBody>
      </p:sp>
      <p:sp>
        <p:nvSpPr>
          <p:cNvPr id="19" name="Freeform 19"/>
          <p:cNvSpPr/>
          <p:nvPr/>
        </p:nvSpPr>
        <p:spPr>
          <a:xfrm>
            <a:off x="11884769" y="3242296"/>
            <a:ext cx="2501647" cy="2934484"/>
          </a:xfrm>
          <a:custGeom>
            <a:avLst/>
            <a:gdLst/>
            <a:ahLst/>
            <a:cxnLst/>
            <a:rect l="l" t="t" r="r" b="b"/>
            <a:pathLst>
              <a:path w="2501647" h="2934484">
                <a:moveTo>
                  <a:pt x="0" y="0"/>
                </a:moveTo>
                <a:lnTo>
                  <a:pt x="2501647" y="0"/>
                </a:lnTo>
                <a:lnTo>
                  <a:pt x="2501647" y="2934484"/>
                </a:lnTo>
                <a:lnTo>
                  <a:pt x="0" y="293448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l-GR"/>
          </a:p>
        </p:txBody>
      </p:sp>
      <p:sp>
        <p:nvSpPr>
          <p:cNvPr id="20" name="Freeform 20"/>
          <p:cNvSpPr/>
          <p:nvPr/>
        </p:nvSpPr>
        <p:spPr>
          <a:xfrm>
            <a:off x="-599708" y="-1056661"/>
            <a:ext cx="1328311" cy="1699688"/>
          </a:xfrm>
          <a:custGeom>
            <a:avLst/>
            <a:gdLst/>
            <a:ahLst/>
            <a:cxnLst/>
            <a:rect l="l" t="t" r="r" b="b"/>
            <a:pathLst>
              <a:path w="1328311" h="1699688">
                <a:moveTo>
                  <a:pt x="0" y="0"/>
                </a:moveTo>
                <a:lnTo>
                  <a:pt x="1328311" y="0"/>
                </a:lnTo>
                <a:lnTo>
                  <a:pt x="1328311" y="1699688"/>
                </a:lnTo>
                <a:lnTo>
                  <a:pt x="0" y="1699688"/>
                </a:lnTo>
                <a:lnTo>
                  <a:pt x="0" y="0"/>
                </a:lnTo>
                <a:close/>
              </a:path>
            </a:pathLst>
          </a:custGeom>
          <a:blipFill>
            <a:blip r:embed="rId28"/>
            <a:stretch>
              <a:fillRect/>
            </a:stretch>
          </a:blipFill>
        </p:spPr>
        <p:txBody>
          <a:bodyPr/>
          <a:lstStyle/>
          <a:p>
            <a:endParaRPr lang="el-GR"/>
          </a:p>
        </p:txBody>
      </p:sp>
      <p:sp>
        <p:nvSpPr>
          <p:cNvPr id="21" name="TextBox 21"/>
          <p:cNvSpPr txBox="1"/>
          <p:nvPr/>
        </p:nvSpPr>
        <p:spPr>
          <a:xfrm>
            <a:off x="5474145" y="3542507"/>
            <a:ext cx="6431943" cy="3316317"/>
          </a:xfrm>
          <a:prstGeom prst="rect">
            <a:avLst/>
          </a:prstGeom>
        </p:spPr>
        <p:txBody>
          <a:bodyPr lIns="0" tIns="0" rIns="0" bIns="0" rtlCol="0" anchor="t">
            <a:spAutoFit/>
          </a:bodyPr>
          <a:lstStyle/>
          <a:p>
            <a:pPr algn="ctr">
              <a:lnSpc>
                <a:spcPts val="2607"/>
              </a:lnSpc>
            </a:pPr>
            <a:r>
              <a:rPr lang="en-US" sz="2349" b="1">
                <a:solidFill>
                  <a:srgbClr val="4B3825"/>
                </a:solidFill>
                <a:latin typeface="Alegreya Bold"/>
                <a:ea typeface="Alegreya Bold"/>
                <a:cs typeface="Alegreya Bold"/>
                <a:sym typeface="Alegreya Bold"/>
              </a:rPr>
              <a:t>Κύριε και Δέσποτα της ζωής μου,</a:t>
            </a:r>
          </a:p>
          <a:p>
            <a:pPr algn="ctr">
              <a:lnSpc>
                <a:spcPts val="2607"/>
              </a:lnSpc>
            </a:pPr>
            <a:r>
              <a:rPr lang="en-US" sz="2349" b="1">
                <a:solidFill>
                  <a:srgbClr val="4B3825"/>
                </a:solidFill>
                <a:latin typeface="Alegreya Bold"/>
                <a:ea typeface="Alegreya Bold"/>
                <a:cs typeface="Alegreya Bold"/>
                <a:sym typeface="Alegreya Bold"/>
              </a:rPr>
              <a:t>Πνεύμα αργίας, περιεργείας, φιλαρχίας</a:t>
            </a:r>
          </a:p>
          <a:p>
            <a:pPr algn="ctr">
              <a:lnSpc>
                <a:spcPts val="2607"/>
              </a:lnSpc>
            </a:pPr>
            <a:r>
              <a:rPr lang="en-US" sz="2349" b="1">
                <a:solidFill>
                  <a:srgbClr val="4B3825"/>
                </a:solidFill>
                <a:latin typeface="Alegreya Bold"/>
                <a:ea typeface="Alegreya Bold"/>
                <a:cs typeface="Alegreya Bold"/>
                <a:sym typeface="Alegreya Bold"/>
              </a:rPr>
              <a:t>Και αργολογίας μη μοι δως.</a:t>
            </a:r>
          </a:p>
          <a:p>
            <a:pPr algn="ctr">
              <a:lnSpc>
                <a:spcPts val="2607"/>
              </a:lnSpc>
            </a:pPr>
            <a:r>
              <a:rPr lang="en-US" sz="2349" b="1">
                <a:solidFill>
                  <a:srgbClr val="4B3825"/>
                </a:solidFill>
                <a:latin typeface="Alegreya Bold"/>
                <a:ea typeface="Alegreya Bold"/>
                <a:cs typeface="Alegreya Bold"/>
                <a:sym typeface="Alegreya Bold"/>
              </a:rPr>
              <a:t>Πνεύμα δε σωφροσύνης, ταπεινοφροσύνης,</a:t>
            </a:r>
          </a:p>
          <a:p>
            <a:pPr algn="ctr">
              <a:lnSpc>
                <a:spcPts val="2607"/>
              </a:lnSpc>
            </a:pPr>
            <a:r>
              <a:rPr lang="en-US" sz="2349" b="1">
                <a:solidFill>
                  <a:srgbClr val="4B3825"/>
                </a:solidFill>
                <a:latin typeface="Alegreya Bold"/>
                <a:ea typeface="Alegreya Bold"/>
                <a:cs typeface="Alegreya Bold"/>
                <a:sym typeface="Alegreya Bold"/>
              </a:rPr>
              <a:t>Υπομονής και αγάπης</a:t>
            </a:r>
          </a:p>
          <a:p>
            <a:pPr algn="ctr">
              <a:lnSpc>
                <a:spcPts val="2607"/>
              </a:lnSpc>
            </a:pPr>
            <a:r>
              <a:rPr lang="en-US" sz="2349" b="1">
                <a:solidFill>
                  <a:srgbClr val="4B3825"/>
                </a:solidFill>
                <a:latin typeface="Alegreya Bold"/>
                <a:ea typeface="Alegreya Bold"/>
                <a:cs typeface="Alegreya Bold"/>
                <a:sym typeface="Alegreya Bold"/>
              </a:rPr>
              <a:t>Χάρισαί μοι τω σω δούλω.</a:t>
            </a:r>
          </a:p>
          <a:p>
            <a:pPr algn="ctr">
              <a:lnSpc>
                <a:spcPts val="2607"/>
              </a:lnSpc>
            </a:pPr>
            <a:r>
              <a:rPr lang="en-US" sz="2349" b="1">
                <a:solidFill>
                  <a:srgbClr val="4B3825"/>
                </a:solidFill>
                <a:latin typeface="Alegreya Bold"/>
                <a:ea typeface="Alegreya Bold"/>
                <a:cs typeface="Alegreya Bold"/>
                <a:sym typeface="Alegreya Bold"/>
              </a:rPr>
              <a:t>Ναι, Κύριε Βασιλεύ, δώρησαί μοι</a:t>
            </a:r>
          </a:p>
          <a:p>
            <a:pPr algn="ctr">
              <a:lnSpc>
                <a:spcPts val="2607"/>
              </a:lnSpc>
            </a:pPr>
            <a:r>
              <a:rPr lang="en-US" sz="2349" b="1">
                <a:solidFill>
                  <a:srgbClr val="4B3825"/>
                </a:solidFill>
                <a:latin typeface="Alegreya Bold"/>
                <a:ea typeface="Alegreya Bold"/>
                <a:cs typeface="Alegreya Bold"/>
                <a:sym typeface="Alegreya Bold"/>
              </a:rPr>
              <a:t>Του οράν τα εμά πταίσματα, και</a:t>
            </a:r>
          </a:p>
          <a:p>
            <a:pPr algn="ctr">
              <a:lnSpc>
                <a:spcPts val="2607"/>
              </a:lnSpc>
            </a:pPr>
            <a:r>
              <a:rPr lang="en-US" sz="2349" b="1">
                <a:solidFill>
                  <a:srgbClr val="4B3825"/>
                </a:solidFill>
                <a:latin typeface="Alegreya Bold"/>
                <a:ea typeface="Alegreya Bold"/>
                <a:cs typeface="Alegreya Bold"/>
                <a:sym typeface="Alegreya Bold"/>
              </a:rPr>
              <a:t>Μη κατακρίνειν τον αδελφόν μου</a:t>
            </a:r>
          </a:p>
          <a:p>
            <a:pPr algn="ctr">
              <a:lnSpc>
                <a:spcPts val="2607"/>
              </a:lnSpc>
            </a:pPr>
            <a:r>
              <a:rPr lang="en-US" sz="2349" b="1">
                <a:solidFill>
                  <a:srgbClr val="4B3825"/>
                </a:solidFill>
                <a:latin typeface="Alegreya Bold"/>
                <a:ea typeface="Alegreya Bold"/>
                <a:cs typeface="Alegreya Bold"/>
                <a:sym typeface="Alegreya Bold"/>
              </a:rPr>
              <a:t>Ότι ευλογητός ει εις τους αιώνας των αιώνων, Αμήν.</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2694558" y="1525337"/>
            <a:ext cx="14036957" cy="6948294"/>
          </a:xfrm>
          <a:custGeom>
            <a:avLst/>
            <a:gdLst/>
            <a:ahLst/>
            <a:cxnLst/>
            <a:rect l="l" t="t" r="r" b="b"/>
            <a:pathLst>
              <a:path w="14036957" h="6948294">
                <a:moveTo>
                  <a:pt x="0" y="0"/>
                </a:moveTo>
                <a:lnTo>
                  <a:pt x="14036957" y="0"/>
                </a:lnTo>
                <a:lnTo>
                  <a:pt x="14036957" y="6948294"/>
                </a:lnTo>
                <a:lnTo>
                  <a:pt x="0" y="69482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144394">
            <a:off x="-517643" y="6866346"/>
            <a:ext cx="4741490" cy="3633167"/>
          </a:xfrm>
          <a:custGeom>
            <a:avLst/>
            <a:gdLst/>
            <a:ahLst/>
            <a:cxnLst/>
            <a:rect l="l" t="t" r="r" b="b"/>
            <a:pathLst>
              <a:path w="4741490" h="3633167">
                <a:moveTo>
                  <a:pt x="0" y="0"/>
                </a:moveTo>
                <a:lnTo>
                  <a:pt x="4741490" y="0"/>
                </a:lnTo>
                <a:lnTo>
                  <a:pt x="4741490" y="3633167"/>
                </a:lnTo>
                <a:lnTo>
                  <a:pt x="0" y="3633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2283742">
            <a:off x="14830556" y="-451759"/>
            <a:ext cx="4340822" cy="3326155"/>
          </a:xfrm>
          <a:custGeom>
            <a:avLst/>
            <a:gdLst/>
            <a:ahLst/>
            <a:cxnLst/>
            <a:rect l="l" t="t" r="r" b="b"/>
            <a:pathLst>
              <a:path w="4340822" h="3326155">
                <a:moveTo>
                  <a:pt x="0" y="0"/>
                </a:moveTo>
                <a:lnTo>
                  <a:pt x="4340822" y="0"/>
                </a:lnTo>
                <a:lnTo>
                  <a:pt x="4340822" y="3326155"/>
                </a:lnTo>
                <a:lnTo>
                  <a:pt x="0" y="3326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2372609">
            <a:off x="-1607017" y="-576745"/>
            <a:ext cx="5271434" cy="2583003"/>
          </a:xfrm>
          <a:custGeom>
            <a:avLst/>
            <a:gdLst/>
            <a:ahLst/>
            <a:cxnLst/>
            <a:rect l="l" t="t" r="r" b="b"/>
            <a:pathLst>
              <a:path w="5271434" h="2583003">
                <a:moveTo>
                  <a:pt x="0" y="0"/>
                </a:moveTo>
                <a:lnTo>
                  <a:pt x="5271434" y="0"/>
                </a:lnTo>
                <a:lnTo>
                  <a:pt x="5271434" y="2583003"/>
                </a:lnTo>
                <a:lnTo>
                  <a:pt x="0" y="25830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4838459" y="9258300"/>
            <a:ext cx="1983367" cy="1859407"/>
          </a:xfrm>
          <a:custGeom>
            <a:avLst/>
            <a:gdLst/>
            <a:ahLst/>
            <a:cxnLst/>
            <a:rect l="l" t="t" r="r" b="b"/>
            <a:pathLst>
              <a:path w="1983367" h="1859407">
                <a:moveTo>
                  <a:pt x="0" y="0"/>
                </a:moveTo>
                <a:lnTo>
                  <a:pt x="1983368" y="0"/>
                </a:lnTo>
                <a:lnTo>
                  <a:pt x="1983368"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7" name="Freeform 7"/>
          <p:cNvSpPr/>
          <p:nvPr/>
        </p:nvSpPr>
        <p:spPr>
          <a:xfrm rot="7370511">
            <a:off x="14051221" y="8138160"/>
            <a:ext cx="7315200" cy="2240280"/>
          </a:xfrm>
          <a:custGeom>
            <a:avLst/>
            <a:gdLst/>
            <a:ahLst/>
            <a:cxnLst/>
            <a:rect l="l" t="t" r="r" b="b"/>
            <a:pathLst>
              <a:path w="7315200" h="2240280">
                <a:moveTo>
                  <a:pt x="0" y="0"/>
                </a:moveTo>
                <a:lnTo>
                  <a:pt x="7315200" y="0"/>
                </a:lnTo>
                <a:lnTo>
                  <a:pt x="7315200" y="2240280"/>
                </a:lnTo>
                <a:lnTo>
                  <a:pt x="0" y="22402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8" name="Freeform 8"/>
          <p:cNvSpPr/>
          <p:nvPr/>
        </p:nvSpPr>
        <p:spPr>
          <a:xfrm rot="-3715400">
            <a:off x="17145512" y="5589679"/>
            <a:ext cx="1983367" cy="1859407"/>
          </a:xfrm>
          <a:custGeom>
            <a:avLst/>
            <a:gdLst/>
            <a:ahLst/>
            <a:cxnLst/>
            <a:rect l="l" t="t" r="r" b="b"/>
            <a:pathLst>
              <a:path w="1983367" h="1859407">
                <a:moveTo>
                  <a:pt x="0" y="0"/>
                </a:moveTo>
                <a:lnTo>
                  <a:pt x="1983367" y="0"/>
                </a:lnTo>
                <a:lnTo>
                  <a:pt x="1983367" y="1859406"/>
                </a:lnTo>
                <a:lnTo>
                  <a:pt x="0" y="18594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9" name="Freeform 9"/>
          <p:cNvSpPr/>
          <p:nvPr/>
        </p:nvSpPr>
        <p:spPr>
          <a:xfrm>
            <a:off x="2519853" y="846081"/>
            <a:ext cx="282146" cy="365237"/>
          </a:xfrm>
          <a:custGeom>
            <a:avLst/>
            <a:gdLst/>
            <a:ahLst/>
            <a:cxnLst/>
            <a:rect l="l" t="t" r="r" b="b"/>
            <a:pathLst>
              <a:path w="282146" h="365237">
                <a:moveTo>
                  <a:pt x="0" y="0"/>
                </a:moveTo>
                <a:lnTo>
                  <a:pt x="282146" y="0"/>
                </a:lnTo>
                <a:lnTo>
                  <a:pt x="282146" y="365238"/>
                </a:lnTo>
                <a:lnTo>
                  <a:pt x="0" y="3652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0" name="Freeform 10"/>
          <p:cNvSpPr/>
          <p:nvPr/>
        </p:nvSpPr>
        <p:spPr>
          <a:xfrm>
            <a:off x="16612867" y="7691195"/>
            <a:ext cx="237295" cy="294777"/>
          </a:xfrm>
          <a:custGeom>
            <a:avLst/>
            <a:gdLst/>
            <a:ahLst/>
            <a:cxnLst/>
            <a:rect l="l" t="t" r="r" b="b"/>
            <a:pathLst>
              <a:path w="237295" h="294777">
                <a:moveTo>
                  <a:pt x="0" y="0"/>
                </a:moveTo>
                <a:lnTo>
                  <a:pt x="237296" y="0"/>
                </a:lnTo>
                <a:lnTo>
                  <a:pt x="237296" y="294777"/>
                </a:lnTo>
                <a:lnTo>
                  <a:pt x="0" y="2947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1" name="Freeform 11"/>
          <p:cNvSpPr/>
          <p:nvPr/>
        </p:nvSpPr>
        <p:spPr>
          <a:xfrm flipH="1">
            <a:off x="14941183" y="7838584"/>
            <a:ext cx="1671685" cy="2167501"/>
          </a:xfrm>
          <a:custGeom>
            <a:avLst/>
            <a:gdLst/>
            <a:ahLst/>
            <a:cxnLst/>
            <a:rect l="l" t="t" r="r" b="b"/>
            <a:pathLst>
              <a:path w="1671685" h="2167501">
                <a:moveTo>
                  <a:pt x="1671684" y="0"/>
                </a:moveTo>
                <a:lnTo>
                  <a:pt x="0" y="0"/>
                </a:lnTo>
                <a:lnTo>
                  <a:pt x="0" y="2167500"/>
                </a:lnTo>
                <a:lnTo>
                  <a:pt x="1671684" y="2167500"/>
                </a:lnTo>
                <a:lnTo>
                  <a:pt x="167168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2" name="Freeform 12"/>
          <p:cNvSpPr/>
          <p:nvPr/>
        </p:nvSpPr>
        <p:spPr>
          <a:xfrm rot="2253351">
            <a:off x="993461" y="1878292"/>
            <a:ext cx="1719281" cy="1650510"/>
          </a:xfrm>
          <a:custGeom>
            <a:avLst/>
            <a:gdLst/>
            <a:ahLst/>
            <a:cxnLst/>
            <a:rect l="l" t="t" r="r" b="b"/>
            <a:pathLst>
              <a:path w="1719281" h="1650510">
                <a:moveTo>
                  <a:pt x="0" y="0"/>
                </a:moveTo>
                <a:lnTo>
                  <a:pt x="1719282" y="0"/>
                </a:lnTo>
                <a:lnTo>
                  <a:pt x="1719282" y="1650510"/>
                </a:lnTo>
                <a:lnTo>
                  <a:pt x="0" y="16505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3" name="Freeform 13"/>
          <p:cNvSpPr/>
          <p:nvPr/>
        </p:nvSpPr>
        <p:spPr>
          <a:xfrm>
            <a:off x="1028700" y="3858825"/>
            <a:ext cx="335573" cy="296143"/>
          </a:xfrm>
          <a:custGeom>
            <a:avLst/>
            <a:gdLst/>
            <a:ahLst/>
            <a:cxnLst/>
            <a:rect l="l" t="t" r="r" b="b"/>
            <a:pathLst>
              <a:path w="335573" h="296143">
                <a:moveTo>
                  <a:pt x="0" y="0"/>
                </a:moveTo>
                <a:lnTo>
                  <a:pt x="335573" y="0"/>
                </a:lnTo>
                <a:lnTo>
                  <a:pt x="335573" y="296143"/>
                </a:lnTo>
                <a:lnTo>
                  <a:pt x="0" y="2961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4" name="Freeform 14"/>
          <p:cNvSpPr/>
          <p:nvPr/>
        </p:nvSpPr>
        <p:spPr>
          <a:xfrm>
            <a:off x="14308560" y="9258300"/>
            <a:ext cx="349775" cy="269326"/>
          </a:xfrm>
          <a:custGeom>
            <a:avLst/>
            <a:gdLst/>
            <a:ahLst/>
            <a:cxnLst/>
            <a:rect l="l" t="t" r="r" b="b"/>
            <a:pathLst>
              <a:path w="349775" h="269326">
                <a:moveTo>
                  <a:pt x="0" y="0"/>
                </a:moveTo>
                <a:lnTo>
                  <a:pt x="349775" y="0"/>
                </a:lnTo>
                <a:lnTo>
                  <a:pt x="349775" y="269326"/>
                </a:lnTo>
                <a:lnTo>
                  <a:pt x="0" y="26932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5" name="Freeform 15"/>
          <p:cNvSpPr/>
          <p:nvPr/>
        </p:nvSpPr>
        <p:spPr>
          <a:xfrm>
            <a:off x="4871223" y="4412605"/>
            <a:ext cx="9395574" cy="6013167"/>
          </a:xfrm>
          <a:custGeom>
            <a:avLst/>
            <a:gdLst/>
            <a:ahLst/>
            <a:cxnLst/>
            <a:rect l="l" t="t" r="r" b="b"/>
            <a:pathLst>
              <a:path w="9395574" h="6013167">
                <a:moveTo>
                  <a:pt x="0" y="0"/>
                </a:moveTo>
                <a:lnTo>
                  <a:pt x="9395574" y="0"/>
                </a:lnTo>
                <a:lnTo>
                  <a:pt x="9395574" y="6013167"/>
                </a:lnTo>
                <a:lnTo>
                  <a:pt x="0" y="6013167"/>
                </a:lnTo>
                <a:lnTo>
                  <a:pt x="0" y="0"/>
                </a:lnTo>
                <a:close/>
              </a:path>
            </a:pathLst>
          </a:custGeom>
          <a:blipFill>
            <a:blip r:embed="rId24"/>
            <a:stretch>
              <a:fillRect/>
            </a:stretch>
          </a:blipFill>
        </p:spPr>
        <p:txBody>
          <a:bodyPr/>
          <a:lstStyle/>
          <a:p>
            <a:endParaRPr lang="el-GR"/>
          </a:p>
        </p:txBody>
      </p:sp>
      <p:sp>
        <p:nvSpPr>
          <p:cNvPr id="16" name="TextBox 16"/>
          <p:cNvSpPr txBox="1"/>
          <p:nvPr/>
        </p:nvSpPr>
        <p:spPr>
          <a:xfrm>
            <a:off x="3256086" y="3155161"/>
            <a:ext cx="11227362" cy="514807"/>
          </a:xfrm>
          <a:prstGeom prst="rect">
            <a:avLst/>
          </a:prstGeom>
        </p:spPr>
        <p:txBody>
          <a:bodyPr lIns="0" tIns="0" rIns="0" bIns="0" rtlCol="0" anchor="t">
            <a:spAutoFit/>
          </a:bodyPr>
          <a:lstStyle/>
          <a:p>
            <a:pPr algn="ctr">
              <a:lnSpc>
                <a:spcPts val="3997"/>
              </a:lnSpc>
              <a:spcBef>
                <a:spcPct val="0"/>
              </a:spcBef>
            </a:pPr>
            <a:r>
              <a:rPr lang="en-US" sz="3736" b="1" spc="175">
                <a:solidFill>
                  <a:srgbClr val="000000"/>
                </a:solidFill>
                <a:latin typeface="One Little Font Bold"/>
                <a:ea typeface="One Little Font Bold"/>
                <a:cs typeface="One Little Font Bold"/>
                <a:sym typeface="One Little Font Bold"/>
              </a:rPr>
              <a:t>Ο θάνατος ήρθε μετά την αμαρτία των Πρωτοπλάστων.</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2770050" y="1474818"/>
            <a:ext cx="14036957" cy="6948294"/>
          </a:xfrm>
          <a:custGeom>
            <a:avLst/>
            <a:gdLst/>
            <a:ahLst/>
            <a:cxnLst/>
            <a:rect l="l" t="t" r="r" b="b"/>
            <a:pathLst>
              <a:path w="14036957" h="6948294">
                <a:moveTo>
                  <a:pt x="0" y="0"/>
                </a:moveTo>
                <a:lnTo>
                  <a:pt x="14036957" y="0"/>
                </a:lnTo>
                <a:lnTo>
                  <a:pt x="14036957" y="6948294"/>
                </a:lnTo>
                <a:lnTo>
                  <a:pt x="0" y="69482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144394">
            <a:off x="-1106771" y="222171"/>
            <a:ext cx="4793170" cy="3672766"/>
          </a:xfrm>
          <a:custGeom>
            <a:avLst/>
            <a:gdLst/>
            <a:ahLst/>
            <a:cxnLst/>
            <a:rect l="l" t="t" r="r" b="b"/>
            <a:pathLst>
              <a:path w="4793170" h="3672766">
                <a:moveTo>
                  <a:pt x="0" y="0"/>
                </a:moveTo>
                <a:lnTo>
                  <a:pt x="4793170" y="0"/>
                </a:lnTo>
                <a:lnTo>
                  <a:pt x="4793170" y="3672766"/>
                </a:lnTo>
                <a:lnTo>
                  <a:pt x="0" y="3672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1318682">
            <a:off x="14516015" y="6876929"/>
            <a:ext cx="4581984" cy="3510946"/>
          </a:xfrm>
          <a:custGeom>
            <a:avLst/>
            <a:gdLst/>
            <a:ahLst/>
            <a:cxnLst/>
            <a:rect l="l" t="t" r="r" b="b"/>
            <a:pathLst>
              <a:path w="4581984" h="3510946">
                <a:moveTo>
                  <a:pt x="0" y="0"/>
                </a:moveTo>
                <a:lnTo>
                  <a:pt x="4581984" y="0"/>
                </a:lnTo>
                <a:lnTo>
                  <a:pt x="4581984" y="3510946"/>
                </a:lnTo>
                <a:lnTo>
                  <a:pt x="0" y="3510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8383876">
            <a:off x="-1913839" y="8055114"/>
            <a:ext cx="6407306" cy="3139580"/>
          </a:xfrm>
          <a:custGeom>
            <a:avLst/>
            <a:gdLst/>
            <a:ahLst/>
            <a:cxnLst/>
            <a:rect l="l" t="t" r="r" b="b"/>
            <a:pathLst>
              <a:path w="6407306" h="3139580">
                <a:moveTo>
                  <a:pt x="0" y="0"/>
                </a:moveTo>
                <a:lnTo>
                  <a:pt x="6407306" y="0"/>
                </a:lnTo>
                <a:lnTo>
                  <a:pt x="6407306" y="3139580"/>
                </a:lnTo>
                <a:lnTo>
                  <a:pt x="0" y="3139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3461907" y="9258300"/>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7" name="Freeform 7"/>
          <p:cNvSpPr/>
          <p:nvPr/>
        </p:nvSpPr>
        <p:spPr>
          <a:xfrm rot="-3715400">
            <a:off x="16723770" y="3128469"/>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8" name="Freeform 8"/>
          <p:cNvSpPr/>
          <p:nvPr/>
        </p:nvSpPr>
        <p:spPr>
          <a:xfrm>
            <a:off x="1794192" y="5806144"/>
            <a:ext cx="263386" cy="340953"/>
          </a:xfrm>
          <a:custGeom>
            <a:avLst/>
            <a:gdLst/>
            <a:ahLst/>
            <a:cxnLst/>
            <a:rect l="l" t="t" r="r" b="b"/>
            <a:pathLst>
              <a:path w="263386" h="340953">
                <a:moveTo>
                  <a:pt x="0" y="0"/>
                </a:moveTo>
                <a:lnTo>
                  <a:pt x="263387" y="0"/>
                </a:lnTo>
                <a:lnTo>
                  <a:pt x="263387" y="340954"/>
                </a:lnTo>
                <a:lnTo>
                  <a:pt x="0" y="340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9" name="Freeform 9"/>
          <p:cNvSpPr/>
          <p:nvPr/>
        </p:nvSpPr>
        <p:spPr>
          <a:xfrm rot="3075547">
            <a:off x="13601700" y="-849195"/>
            <a:ext cx="7315200" cy="3118104"/>
          </a:xfrm>
          <a:custGeom>
            <a:avLst/>
            <a:gdLst/>
            <a:ahLst/>
            <a:cxnLst/>
            <a:rect l="l" t="t" r="r" b="b"/>
            <a:pathLst>
              <a:path w="7315200" h="3118104">
                <a:moveTo>
                  <a:pt x="0" y="0"/>
                </a:moveTo>
                <a:lnTo>
                  <a:pt x="7315200" y="0"/>
                </a:lnTo>
                <a:lnTo>
                  <a:pt x="7315200" y="3118104"/>
                </a:lnTo>
                <a:lnTo>
                  <a:pt x="0" y="31181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0" name="Freeform 10"/>
          <p:cNvSpPr/>
          <p:nvPr/>
        </p:nvSpPr>
        <p:spPr>
          <a:xfrm>
            <a:off x="16807007" y="2384919"/>
            <a:ext cx="290368" cy="360705"/>
          </a:xfrm>
          <a:custGeom>
            <a:avLst/>
            <a:gdLst/>
            <a:ahLst/>
            <a:cxnLst/>
            <a:rect l="l" t="t" r="r" b="b"/>
            <a:pathLst>
              <a:path w="290368" h="360705">
                <a:moveTo>
                  <a:pt x="0" y="0"/>
                </a:moveTo>
                <a:lnTo>
                  <a:pt x="290368" y="0"/>
                </a:lnTo>
                <a:lnTo>
                  <a:pt x="290368" y="360706"/>
                </a:lnTo>
                <a:lnTo>
                  <a:pt x="0" y="3607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1" name="Freeform 11"/>
          <p:cNvSpPr/>
          <p:nvPr/>
        </p:nvSpPr>
        <p:spPr>
          <a:xfrm rot="-1564926">
            <a:off x="-624332" y="5346282"/>
            <a:ext cx="2248025" cy="1902391"/>
          </a:xfrm>
          <a:custGeom>
            <a:avLst/>
            <a:gdLst/>
            <a:ahLst/>
            <a:cxnLst/>
            <a:rect l="l" t="t" r="r" b="b"/>
            <a:pathLst>
              <a:path w="2248025" h="1902391">
                <a:moveTo>
                  <a:pt x="0" y="0"/>
                </a:moveTo>
                <a:lnTo>
                  <a:pt x="2248025" y="0"/>
                </a:lnTo>
                <a:lnTo>
                  <a:pt x="2248025" y="1902391"/>
                </a:lnTo>
                <a:lnTo>
                  <a:pt x="0" y="19023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2" name="Freeform 12"/>
          <p:cNvSpPr/>
          <p:nvPr/>
        </p:nvSpPr>
        <p:spPr>
          <a:xfrm rot="-1150086">
            <a:off x="12705232" y="-142470"/>
            <a:ext cx="1489128" cy="2012336"/>
          </a:xfrm>
          <a:custGeom>
            <a:avLst/>
            <a:gdLst/>
            <a:ahLst/>
            <a:cxnLst/>
            <a:rect l="l" t="t" r="r" b="b"/>
            <a:pathLst>
              <a:path w="1489128" h="2012336">
                <a:moveTo>
                  <a:pt x="0" y="0"/>
                </a:moveTo>
                <a:lnTo>
                  <a:pt x="1489129" y="0"/>
                </a:lnTo>
                <a:lnTo>
                  <a:pt x="1489129" y="2012336"/>
                </a:lnTo>
                <a:lnTo>
                  <a:pt x="0" y="20123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3" name="Freeform 13"/>
          <p:cNvSpPr/>
          <p:nvPr/>
        </p:nvSpPr>
        <p:spPr>
          <a:xfrm>
            <a:off x="3290217" y="433437"/>
            <a:ext cx="343379" cy="276420"/>
          </a:xfrm>
          <a:custGeom>
            <a:avLst/>
            <a:gdLst/>
            <a:ahLst/>
            <a:cxnLst/>
            <a:rect l="l" t="t" r="r" b="b"/>
            <a:pathLst>
              <a:path w="343379" h="276420">
                <a:moveTo>
                  <a:pt x="0" y="0"/>
                </a:moveTo>
                <a:lnTo>
                  <a:pt x="343380" y="0"/>
                </a:lnTo>
                <a:lnTo>
                  <a:pt x="343380" y="276420"/>
                </a:lnTo>
                <a:lnTo>
                  <a:pt x="0" y="2764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4" name="Freeform 14"/>
          <p:cNvSpPr/>
          <p:nvPr/>
        </p:nvSpPr>
        <p:spPr>
          <a:xfrm>
            <a:off x="14025520" y="9624904"/>
            <a:ext cx="349630" cy="282326"/>
          </a:xfrm>
          <a:custGeom>
            <a:avLst/>
            <a:gdLst/>
            <a:ahLst/>
            <a:cxnLst/>
            <a:rect l="l" t="t" r="r" b="b"/>
            <a:pathLst>
              <a:path w="349630" h="282326">
                <a:moveTo>
                  <a:pt x="0" y="0"/>
                </a:moveTo>
                <a:lnTo>
                  <a:pt x="349630" y="0"/>
                </a:lnTo>
                <a:lnTo>
                  <a:pt x="349630" y="282327"/>
                </a:lnTo>
                <a:lnTo>
                  <a:pt x="0" y="2823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5" name="Freeform 15"/>
          <p:cNvSpPr/>
          <p:nvPr/>
        </p:nvSpPr>
        <p:spPr>
          <a:xfrm>
            <a:off x="4895028" y="4538381"/>
            <a:ext cx="8984403" cy="5448605"/>
          </a:xfrm>
          <a:custGeom>
            <a:avLst/>
            <a:gdLst/>
            <a:ahLst/>
            <a:cxnLst/>
            <a:rect l="l" t="t" r="r" b="b"/>
            <a:pathLst>
              <a:path w="8984403" h="5448605">
                <a:moveTo>
                  <a:pt x="0" y="0"/>
                </a:moveTo>
                <a:lnTo>
                  <a:pt x="8984403" y="0"/>
                </a:lnTo>
                <a:lnTo>
                  <a:pt x="8984403" y="5448605"/>
                </a:lnTo>
                <a:lnTo>
                  <a:pt x="0" y="5448605"/>
                </a:lnTo>
                <a:lnTo>
                  <a:pt x="0" y="0"/>
                </a:lnTo>
                <a:close/>
              </a:path>
            </a:pathLst>
          </a:custGeom>
          <a:blipFill>
            <a:blip r:embed="rId24"/>
            <a:stretch>
              <a:fillRect/>
            </a:stretch>
          </a:blipFill>
        </p:spPr>
        <p:txBody>
          <a:bodyPr/>
          <a:lstStyle/>
          <a:p>
            <a:endParaRPr lang="el-GR"/>
          </a:p>
        </p:txBody>
      </p:sp>
      <p:sp>
        <p:nvSpPr>
          <p:cNvPr id="16" name="TextBox 16"/>
          <p:cNvSpPr txBox="1"/>
          <p:nvPr/>
        </p:nvSpPr>
        <p:spPr>
          <a:xfrm>
            <a:off x="5892319" y="2793250"/>
            <a:ext cx="7792419" cy="935504"/>
          </a:xfrm>
          <a:prstGeom prst="rect">
            <a:avLst/>
          </a:prstGeom>
        </p:spPr>
        <p:txBody>
          <a:bodyPr lIns="0" tIns="0" rIns="0" bIns="0" rtlCol="0" anchor="t">
            <a:spAutoFit/>
          </a:bodyPr>
          <a:lstStyle/>
          <a:p>
            <a:pPr algn="ctr">
              <a:lnSpc>
                <a:spcPts val="3696"/>
              </a:lnSpc>
              <a:spcBef>
                <a:spcPct val="0"/>
              </a:spcBef>
            </a:pPr>
            <a:r>
              <a:rPr lang="en-US" sz="3454" b="1" spc="162">
                <a:solidFill>
                  <a:srgbClr val="000000"/>
                </a:solidFill>
                <a:latin typeface="One Little Font Bold"/>
                <a:ea typeface="One Little Font Bold"/>
                <a:cs typeface="One Little Font Bold"/>
                <a:sym typeface="One Little Font Bold"/>
              </a:rPr>
              <a:t>Αμαρτία είναι ο χωρισμός του ανθρώπου </a:t>
            </a:r>
          </a:p>
          <a:p>
            <a:pPr algn="ctr">
              <a:lnSpc>
                <a:spcPts val="3696"/>
              </a:lnSpc>
              <a:spcBef>
                <a:spcPct val="0"/>
              </a:spcBef>
            </a:pPr>
            <a:r>
              <a:rPr lang="en-US" sz="3454" b="1" spc="162">
                <a:solidFill>
                  <a:srgbClr val="000000"/>
                </a:solidFill>
                <a:latin typeface="One Little Font Bold"/>
                <a:ea typeface="One Little Font Bold"/>
                <a:cs typeface="One Little Font Bold"/>
                <a:sym typeface="One Little Font Bold"/>
              </a:rPr>
              <a:t>από τον Θεό με την παρακοή</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2770050" y="1474818"/>
            <a:ext cx="14036957" cy="6948294"/>
          </a:xfrm>
          <a:custGeom>
            <a:avLst/>
            <a:gdLst/>
            <a:ahLst/>
            <a:cxnLst/>
            <a:rect l="l" t="t" r="r" b="b"/>
            <a:pathLst>
              <a:path w="14036957" h="6948294">
                <a:moveTo>
                  <a:pt x="0" y="0"/>
                </a:moveTo>
                <a:lnTo>
                  <a:pt x="14036957" y="0"/>
                </a:lnTo>
                <a:lnTo>
                  <a:pt x="14036957" y="6948294"/>
                </a:lnTo>
                <a:lnTo>
                  <a:pt x="0" y="69482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144394">
            <a:off x="-1106771" y="222171"/>
            <a:ext cx="4793170" cy="3672766"/>
          </a:xfrm>
          <a:custGeom>
            <a:avLst/>
            <a:gdLst/>
            <a:ahLst/>
            <a:cxnLst/>
            <a:rect l="l" t="t" r="r" b="b"/>
            <a:pathLst>
              <a:path w="4793170" h="3672766">
                <a:moveTo>
                  <a:pt x="0" y="0"/>
                </a:moveTo>
                <a:lnTo>
                  <a:pt x="4793170" y="0"/>
                </a:lnTo>
                <a:lnTo>
                  <a:pt x="4793170" y="3672766"/>
                </a:lnTo>
                <a:lnTo>
                  <a:pt x="0" y="3672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1318682">
            <a:off x="14516015" y="6876929"/>
            <a:ext cx="4581984" cy="3510946"/>
          </a:xfrm>
          <a:custGeom>
            <a:avLst/>
            <a:gdLst/>
            <a:ahLst/>
            <a:cxnLst/>
            <a:rect l="l" t="t" r="r" b="b"/>
            <a:pathLst>
              <a:path w="4581984" h="3510946">
                <a:moveTo>
                  <a:pt x="0" y="0"/>
                </a:moveTo>
                <a:lnTo>
                  <a:pt x="4581984" y="0"/>
                </a:lnTo>
                <a:lnTo>
                  <a:pt x="4581984" y="3510946"/>
                </a:lnTo>
                <a:lnTo>
                  <a:pt x="0" y="3510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8383876">
            <a:off x="-1913839" y="8055114"/>
            <a:ext cx="6407306" cy="3139580"/>
          </a:xfrm>
          <a:custGeom>
            <a:avLst/>
            <a:gdLst/>
            <a:ahLst/>
            <a:cxnLst/>
            <a:rect l="l" t="t" r="r" b="b"/>
            <a:pathLst>
              <a:path w="6407306" h="3139580">
                <a:moveTo>
                  <a:pt x="0" y="0"/>
                </a:moveTo>
                <a:lnTo>
                  <a:pt x="6407306" y="0"/>
                </a:lnTo>
                <a:lnTo>
                  <a:pt x="6407306" y="3139580"/>
                </a:lnTo>
                <a:lnTo>
                  <a:pt x="0" y="3139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3461907" y="9258300"/>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7" name="Freeform 7"/>
          <p:cNvSpPr/>
          <p:nvPr/>
        </p:nvSpPr>
        <p:spPr>
          <a:xfrm rot="-3715400">
            <a:off x="16723770" y="3128469"/>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8" name="Freeform 8"/>
          <p:cNvSpPr/>
          <p:nvPr/>
        </p:nvSpPr>
        <p:spPr>
          <a:xfrm>
            <a:off x="1794192" y="5806144"/>
            <a:ext cx="263386" cy="340953"/>
          </a:xfrm>
          <a:custGeom>
            <a:avLst/>
            <a:gdLst/>
            <a:ahLst/>
            <a:cxnLst/>
            <a:rect l="l" t="t" r="r" b="b"/>
            <a:pathLst>
              <a:path w="263386" h="340953">
                <a:moveTo>
                  <a:pt x="0" y="0"/>
                </a:moveTo>
                <a:lnTo>
                  <a:pt x="263387" y="0"/>
                </a:lnTo>
                <a:lnTo>
                  <a:pt x="263387" y="340954"/>
                </a:lnTo>
                <a:lnTo>
                  <a:pt x="0" y="340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9" name="Freeform 9"/>
          <p:cNvSpPr/>
          <p:nvPr/>
        </p:nvSpPr>
        <p:spPr>
          <a:xfrm rot="3075547">
            <a:off x="13601700" y="-849195"/>
            <a:ext cx="7315200" cy="3118104"/>
          </a:xfrm>
          <a:custGeom>
            <a:avLst/>
            <a:gdLst/>
            <a:ahLst/>
            <a:cxnLst/>
            <a:rect l="l" t="t" r="r" b="b"/>
            <a:pathLst>
              <a:path w="7315200" h="3118104">
                <a:moveTo>
                  <a:pt x="0" y="0"/>
                </a:moveTo>
                <a:lnTo>
                  <a:pt x="7315200" y="0"/>
                </a:lnTo>
                <a:lnTo>
                  <a:pt x="7315200" y="3118104"/>
                </a:lnTo>
                <a:lnTo>
                  <a:pt x="0" y="31181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0" name="Freeform 10"/>
          <p:cNvSpPr/>
          <p:nvPr/>
        </p:nvSpPr>
        <p:spPr>
          <a:xfrm>
            <a:off x="16807007" y="2384919"/>
            <a:ext cx="290368" cy="360705"/>
          </a:xfrm>
          <a:custGeom>
            <a:avLst/>
            <a:gdLst/>
            <a:ahLst/>
            <a:cxnLst/>
            <a:rect l="l" t="t" r="r" b="b"/>
            <a:pathLst>
              <a:path w="290368" h="360705">
                <a:moveTo>
                  <a:pt x="0" y="0"/>
                </a:moveTo>
                <a:lnTo>
                  <a:pt x="290368" y="0"/>
                </a:lnTo>
                <a:lnTo>
                  <a:pt x="290368" y="360706"/>
                </a:lnTo>
                <a:lnTo>
                  <a:pt x="0" y="3607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1" name="Freeform 11"/>
          <p:cNvSpPr/>
          <p:nvPr/>
        </p:nvSpPr>
        <p:spPr>
          <a:xfrm rot="-1564926">
            <a:off x="-624332" y="5346282"/>
            <a:ext cx="2248025" cy="1902391"/>
          </a:xfrm>
          <a:custGeom>
            <a:avLst/>
            <a:gdLst/>
            <a:ahLst/>
            <a:cxnLst/>
            <a:rect l="l" t="t" r="r" b="b"/>
            <a:pathLst>
              <a:path w="2248025" h="1902391">
                <a:moveTo>
                  <a:pt x="0" y="0"/>
                </a:moveTo>
                <a:lnTo>
                  <a:pt x="2248025" y="0"/>
                </a:lnTo>
                <a:lnTo>
                  <a:pt x="2248025" y="1902391"/>
                </a:lnTo>
                <a:lnTo>
                  <a:pt x="0" y="19023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2" name="Freeform 12"/>
          <p:cNvSpPr/>
          <p:nvPr/>
        </p:nvSpPr>
        <p:spPr>
          <a:xfrm rot="-1150086">
            <a:off x="12705232" y="-142470"/>
            <a:ext cx="1489128" cy="2012336"/>
          </a:xfrm>
          <a:custGeom>
            <a:avLst/>
            <a:gdLst/>
            <a:ahLst/>
            <a:cxnLst/>
            <a:rect l="l" t="t" r="r" b="b"/>
            <a:pathLst>
              <a:path w="1489128" h="2012336">
                <a:moveTo>
                  <a:pt x="0" y="0"/>
                </a:moveTo>
                <a:lnTo>
                  <a:pt x="1489129" y="0"/>
                </a:lnTo>
                <a:lnTo>
                  <a:pt x="1489129" y="2012336"/>
                </a:lnTo>
                <a:lnTo>
                  <a:pt x="0" y="20123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3" name="Freeform 13"/>
          <p:cNvSpPr/>
          <p:nvPr/>
        </p:nvSpPr>
        <p:spPr>
          <a:xfrm>
            <a:off x="3290217" y="433437"/>
            <a:ext cx="343379" cy="276420"/>
          </a:xfrm>
          <a:custGeom>
            <a:avLst/>
            <a:gdLst/>
            <a:ahLst/>
            <a:cxnLst/>
            <a:rect l="l" t="t" r="r" b="b"/>
            <a:pathLst>
              <a:path w="343379" h="276420">
                <a:moveTo>
                  <a:pt x="0" y="0"/>
                </a:moveTo>
                <a:lnTo>
                  <a:pt x="343380" y="0"/>
                </a:lnTo>
                <a:lnTo>
                  <a:pt x="343380" y="276420"/>
                </a:lnTo>
                <a:lnTo>
                  <a:pt x="0" y="2764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4" name="Freeform 14"/>
          <p:cNvSpPr/>
          <p:nvPr/>
        </p:nvSpPr>
        <p:spPr>
          <a:xfrm>
            <a:off x="14025520" y="9624904"/>
            <a:ext cx="349630" cy="282326"/>
          </a:xfrm>
          <a:custGeom>
            <a:avLst/>
            <a:gdLst/>
            <a:ahLst/>
            <a:cxnLst/>
            <a:rect l="l" t="t" r="r" b="b"/>
            <a:pathLst>
              <a:path w="349630" h="282326">
                <a:moveTo>
                  <a:pt x="0" y="0"/>
                </a:moveTo>
                <a:lnTo>
                  <a:pt x="349630" y="0"/>
                </a:lnTo>
                <a:lnTo>
                  <a:pt x="349630" y="282327"/>
                </a:lnTo>
                <a:lnTo>
                  <a:pt x="0" y="2823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5" name="Freeform 15"/>
          <p:cNvSpPr/>
          <p:nvPr/>
        </p:nvSpPr>
        <p:spPr>
          <a:xfrm>
            <a:off x="5712926" y="5976621"/>
            <a:ext cx="7282832" cy="4114800"/>
          </a:xfrm>
          <a:custGeom>
            <a:avLst/>
            <a:gdLst/>
            <a:ahLst/>
            <a:cxnLst/>
            <a:rect l="l" t="t" r="r" b="b"/>
            <a:pathLst>
              <a:path w="7282832" h="4114800">
                <a:moveTo>
                  <a:pt x="0" y="0"/>
                </a:moveTo>
                <a:lnTo>
                  <a:pt x="7282831" y="0"/>
                </a:lnTo>
                <a:lnTo>
                  <a:pt x="7282831"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l-GR"/>
          </a:p>
        </p:txBody>
      </p:sp>
      <p:sp>
        <p:nvSpPr>
          <p:cNvPr id="16" name="TextBox 16"/>
          <p:cNvSpPr txBox="1"/>
          <p:nvPr/>
        </p:nvSpPr>
        <p:spPr>
          <a:xfrm>
            <a:off x="4225235" y="3663805"/>
            <a:ext cx="10258212" cy="1796778"/>
          </a:xfrm>
          <a:prstGeom prst="rect">
            <a:avLst/>
          </a:prstGeom>
        </p:spPr>
        <p:txBody>
          <a:bodyPr lIns="0" tIns="0" rIns="0" bIns="0" rtlCol="0" anchor="t">
            <a:spAutoFit/>
          </a:bodyPr>
          <a:lstStyle/>
          <a:p>
            <a:pPr algn="ctr">
              <a:lnSpc>
                <a:spcPts val="4715"/>
              </a:lnSpc>
              <a:spcBef>
                <a:spcPct val="0"/>
              </a:spcBef>
            </a:pPr>
            <a:r>
              <a:rPr lang="en-US" sz="4406" b="1" spc="207">
                <a:solidFill>
                  <a:srgbClr val="000000"/>
                </a:solidFill>
                <a:latin typeface="One Little Font Bold"/>
                <a:ea typeface="One Little Font Bold"/>
                <a:cs typeface="One Little Font Bold"/>
                <a:sym typeface="One Little Font Bold"/>
              </a:rPr>
              <a:t>Για να μη γίνει, λοιπόν, αυτό το κακό (δηλαδή η αμαρτία) αθάνατο, όρισε ο Θεός τον προσωρινό θάνατο.</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2770050" y="1474818"/>
            <a:ext cx="14036957" cy="6948294"/>
          </a:xfrm>
          <a:custGeom>
            <a:avLst/>
            <a:gdLst/>
            <a:ahLst/>
            <a:cxnLst/>
            <a:rect l="l" t="t" r="r" b="b"/>
            <a:pathLst>
              <a:path w="14036957" h="6948294">
                <a:moveTo>
                  <a:pt x="0" y="0"/>
                </a:moveTo>
                <a:lnTo>
                  <a:pt x="14036957" y="0"/>
                </a:lnTo>
                <a:lnTo>
                  <a:pt x="14036957" y="6948294"/>
                </a:lnTo>
                <a:lnTo>
                  <a:pt x="0" y="69482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144394">
            <a:off x="-1106771" y="222171"/>
            <a:ext cx="4793170" cy="3672766"/>
          </a:xfrm>
          <a:custGeom>
            <a:avLst/>
            <a:gdLst/>
            <a:ahLst/>
            <a:cxnLst/>
            <a:rect l="l" t="t" r="r" b="b"/>
            <a:pathLst>
              <a:path w="4793170" h="3672766">
                <a:moveTo>
                  <a:pt x="0" y="0"/>
                </a:moveTo>
                <a:lnTo>
                  <a:pt x="4793170" y="0"/>
                </a:lnTo>
                <a:lnTo>
                  <a:pt x="4793170" y="3672766"/>
                </a:lnTo>
                <a:lnTo>
                  <a:pt x="0" y="3672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1318682">
            <a:off x="14516015" y="6876929"/>
            <a:ext cx="4581984" cy="3510946"/>
          </a:xfrm>
          <a:custGeom>
            <a:avLst/>
            <a:gdLst/>
            <a:ahLst/>
            <a:cxnLst/>
            <a:rect l="l" t="t" r="r" b="b"/>
            <a:pathLst>
              <a:path w="4581984" h="3510946">
                <a:moveTo>
                  <a:pt x="0" y="0"/>
                </a:moveTo>
                <a:lnTo>
                  <a:pt x="4581984" y="0"/>
                </a:lnTo>
                <a:lnTo>
                  <a:pt x="4581984" y="3510946"/>
                </a:lnTo>
                <a:lnTo>
                  <a:pt x="0" y="3510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8383876">
            <a:off x="-1913839" y="8055114"/>
            <a:ext cx="6407306" cy="3139580"/>
          </a:xfrm>
          <a:custGeom>
            <a:avLst/>
            <a:gdLst/>
            <a:ahLst/>
            <a:cxnLst/>
            <a:rect l="l" t="t" r="r" b="b"/>
            <a:pathLst>
              <a:path w="6407306" h="3139580">
                <a:moveTo>
                  <a:pt x="0" y="0"/>
                </a:moveTo>
                <a:lnTo>
                  <a:pt x="6407306" y="0"/>
                </a:lnTo>
                <a:lnTo>
                  <a:pt x="6407306" y="3139580"/>
                </a:lnTo>
                <a:lnTo>
                  <a:pt x="0" y="3139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3461907" y="9258300"/>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7" name="Freeform 7"/>
          <p:cNvSpPr/>
          <p:nvPr/>
        </p:nvSpPr>
        <p:spPr>
          <a:xfrm rot="-3715400">
            <a:off x="16723770" y="3128469"/>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8" name="Freeform 8"/>
          <p:cNvSpPr/>
          <p:nvPr/>
        </p:nvSpPr>
        <p:spPr>
          <a:xfrm>
            <a:off x="1794192" y="5806144"/>
            <a:ext cx="263386" cy="340953"/>
          </a:xfrm>
          <a:custGeom>
            <a:avLst/>
            <a:gdLst/>
            <a:ahLst/>
            <a:cxnLst/>
            <a:rect l="l" t="t" r="r" b="b"/>
            <a:pathLst>
              <a:path w="263386" h="340953">
                <a:moveTo>
                  <a:pt x="0" y="0"/>
                </a:moveTo>
                <a:lnTo>
                  <a:pt x="263387" y="0"/>
                </a:lnTo>
                <a:lnTo>
                  <a:pt x="263387" y="340954"/>
                </a:lnTo>
                <a:lnTo>
                  <a:pt x="0" y="340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9" name="Freeform 9"/>
          <p:cNvSpPr/>
          <p:nvPr/>
        </p:nvSpPr>
        <p:spPr>
          <a:xfrm rot="3075547">
            <a:off x="13601700" y="-849195"/>
            <a:ext cx="7315200" cy="3118104"/>
          </a:xfrm>
          <a:custGeom>
            <a:avLst/>
            <a:gdLst/>
            <a:ahLst/>
            <a:cxnLst/>
            <a:rect l="l" t="t" r="r" b="b"/>
            <a:pathLst>
              <a:path w="7315200" h="3118104">
                <a:moveTo>
                  <a:pt x="0" y="0"/>
                </a:moveTo>
                <a:lnTo>
                  <a:pt x="7315200" y="0"/>
                </a:lnTo>
                <a:lnTo>
                  <a:pt x="7315200" y="3118104"/>
                </a:lnTo>
                <a:lnTo>
                  <a:pt x="0" y="31181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0" name="Freeform 10"/>
          <p:cNvSpPr/>
          <p:nvPr/>
        </p:nvSpPr>
        <p:spPr>
          <a:xfrm>
            <a:off x="16807007" y="2384919"/>
            <a:ext cx="290368" cy="360705"/>
          </a:xfrm>
          <a:custGeom>
            <a:avLst/>
            <a:gdLst/>
            <a:ahLst/>
            <a:cxnLst/>
            <a:rect l="l" t="t" r="r" b="b"/>
            <a:pathLst>
              <a:path w="290368" h="360705">
                <a:moveTo>
                  <a:pt x="0" y="0"/>
                </a:moveTo>
                <a:lnTo>
                  <a:pt x="290368" y="0"/>
                </a:lnTo>
                <a:lnTo>
                  <a:pt x="290368" y="360706"/>
                </a:lnTo>
                <a:lnTo>
                  <a:pt x="0" y="3607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1" name="Freeform 11"/>
          <p:cNvSpPr/>
          <p:nvPr/>
        </p:nvSpPr>
        <p:spPr>
          <a:xfrm rot="-1564926">
            <a:off x="-624332" y="5346282"/>
            <a:ext cx="2248025" cy="1902391"/>
          </a:xfrm>
          <a:custGeom>
            <a:avLst/>
            <a:gdLst/>
            <a:ahLst/>
            <a:cxnLst/>
            <a:rect l="l" t="t" r="r" b="b"/>
            <a:pathLst>
              <a:path w="2248025" h="1902391">
                <a:moveTo>
                  <a:pt x="0" y="0"/>
                </a:moveTo>
                <a:lnTo>
                  <a:pt x="2248025" y="0"/>
                </a:lnTo>
                <a:lnTo>
                  <a:pt x="2248025" y="1902391"/>
                </a:lnTo>
                <a:lnTo>
                  <a:pt x="0" y="19023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2" name="Freeform 12"/>
          <p:cNvSpPr/>
          <p:nvPr/>
        </p:nvSpPr>
        <p:spPr>
          <a:xfrm rot="-1150086">
            <a:off x="12705232" y="-142470"/>
            <a:ext cx="1489128" cy="2012336"/>
          </a:xfrm>
          <a:custGeom>
            <a:avLst/>
            <a:gdLst/>
            <a:ahLst/>
            <a:cxnLst/>
            <a:rect l="l" t="t" r="r" b="b"/>
            <a:pathLst>
              <a:path w="1489128" h="2012336">
                <a:moveTo>
                  <a:pt x="0" y="0"/>
                </a:moveTo>
                <a:lnTo>
                  <a:pt x="1489129" y="0"/>
                </a:lnTo>
                <a:lnTo>
                  <a:pt x="1489129" y="2012336"/>
                </a:lnTo>
                <a:lnTo>
                  <a:pt x="0" y="20123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3" name="Freeform 13"/>
          <p:cNvSpPr/>
          <p:nvPr/>
        </p:nvSpPr>
        <p:spPr>
          <a:xfrm>
            <a:off x="3290217" y="433437"/>
            <a:ext cx="343379" cy="276420"/>
          </a:xfrm>
          <a:custGeom>
            <a:avLst/>
            <a:gdLst/>
            <a:ahLst/>
            <a:cxnLst/>
            <a:rect l="l" t="t" r="r" b="b"/>
            <a:pathLst>
              <a:path w="343379" h="276420">
                <a:moveTo>
                  <a:pt x="0" y="0"/>
                </a:moveTo>
                <a:lnTo>
                  <a:pt x="343380" y="0"/>
                </a:lnTo>
                <a:lnTo>
                  <a:pt x="343380" y="276420"/>
                </a:lnTo>
                <a:lnTo>
                  <a:pt x="0" y="2764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4" name="Freeform 14"/>
          <p:cNvSpPr/>
          <p:nvPr/>
        </p:nvSpPr>
        <p:spPr>
          <a:xfrm>
            <a:off x="14025520" y="9624904"/>
            <a:ext cx="349630" cy="282326"/>
          </a:xfrm>
          <a:custGeom>
            <a:avLst/>
            <a:gdLst/>
            <a:ahLst/>
            <a:cxnLst/>
            <a:rect l="l" t="t" r="r" b="b"/>
            <a:pathLst>
              <a:path w="349630" h="282326">
                <a:moveTo>
                  <a:pt x="0" y="0"/>
                </a:moveTo>
                <a:lnTo>
                  <a:pt x="349630" y="0"/>
                </a:lnTo>
                <a:lnTo>
                  <a:pt x="349630" y="282327"/>
                </a:lnTo>
                <a:lnTo>
                  <a:pt x="0" y="2823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5" name="Freeform 15"/>
          <p:cNvSpPr/>
          <p:nvPr/>
        </p:nvSpPr>
        <p:spPr>
          <a:xfrm>
            <a:off x="7039270" y="7100386"/>
            <a:ext cx="3857490" cy="3380126"/>
          </a:xfrm>
          <a:custGeom>
            <a:avLst/>
            <a:gdLst/>
            <a:ahLst/>
            <a:cxnLst/>
            <a:rect l="l" t="t" r="r" b="b"/>
            <a:pathLst>
              <a:path w="3857490" h="3380126">
                <a:moveTo>
                  <a:pt x="0" y="0"/>
                </a:moveTo>
                <a:lnTo>
                  <a:pt x="3857490" y="0"/>
                </a:lnTo>
                <a:lnTo>
                  <a:pt x="3857490" y="3380126"/>
                </a:lnTo>
                <a:lnTo>
                  <a:pt x="0" y="338012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l-GR"/>
          </a:p>
        </p:txBody>
      </p:sp>
      <p:sp>
        <p:nvSpPr>
          <p:cNvPr id="16" name="TextBox 16"/>
          <p:cNvSpPr txBox="1"/>
          <p:nvPr/>
        </p:nvSpPr>
        <p:spPr>
          <a:xfrm>
            <a:off x="1794192" y="2723562"/>
            <a:ext cx="14036957" cy="615678"/>
          </a:xfrm>
          <a:prstGeom prst="rect">
            <a:avLst/>
          </a:prstGeom>
        </p:spPr>
        <p:txBody>
          <a:bodyPr lIns="0" tIns="0" rIns="0" bIns="0" rtlCol="0" anchor="t">
            <a:spAutoFit/>
          </a:bodyPr>
          <a:lstStyle/>
          <a:p>
            <a:pPr algn="ctr">
              <a:lnSpc>
                <a:spcPts val="4715"/>
              </a:lnSpc>
              <a:spcBef>
                <a:spcPct val="0"/>
              </a:spcBef>
            </a:pPr>
            <a:r>
              <a:rPr lang="en-US" sz="4406" b="1" spc="207">
                <a:solidFill>
                  <a:srgbClr val="000000"/>
                </a:solidFill>
                <a:latin typeface="One Little Font Bold"/>
                <a:ea typeface="One Little Font Bold"/>
                <a:cs typeface="One Little Font Bold"/>
                <a:sym typeface="One Little Font Bold"/>
              </a:rPr>
              <a:t> Τι είναι ο προσωρινός θάνατος; </a:t>
            </a:r>
          </a:p>
        </p:txBody>
      </p:sp>
      <p:sp>
        <p:nvSpPr>
          <p:cNvPr id="17" name="TextBox 17"/>
          <p:cNvSpPr txBox="1"/>
          <p:nvPr/>
        </p:nvSpPr>
        <p:spPr>
          <a:xfrm>
            <a:off x="4307711" y="4488576"/>
            <a:ext cx="10024681" cy="2387328"/>
          </a:xfrm>
          <a:prstGeom prst="rect">
            <a:avLst/>
          </a:prstGeom>
        </p:spPr>
        <p:txBody>
          <a:bodyPr lIns="0" tIns="0" rIns="0" bIns="0" rtlCol="0" anchor="t">
            <a:spAutoFit/>
          </a:bodyPr>
          <a:lstStyle/>
          <a:p>
            <a:pPr algn="ctr">
              <a:lnSpc>
                <a:spcPts val="4715"/>
              </a:lnSpc>
              <a:spcBef>
                <a:spcPct val="0"/>
              </a:spcBef>
            </a:pPr>
            <a:r>
              <a:rPr lang="en-US" sz="4406" b="1" spc="207" dirty="0" err="1">
                <a:solidFill>
                  <a:srgbClr val="000000"/>
                </a:solidFill>
                <a:latin typeface="One Little Font Bold"/>
                <a:ea typeface="One Little Font Bold"/>
                <a:cs typeface="One Little Font Bold"/>
                <a:sym typeface="One Little Font Bold"/>
              </a:rPr>
              <a:t>Προσωρινός</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χωρισμός</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της</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ψυχής</a:t>
            </a:r>
            <a:r>
              <a:rPr lang="en-US" sz="4406" b="1" spc="207" dirty="0">
                <a:solidFill>
                  <a:srgbClr val="000000"/>
                </a:solidFill>
                <a:latin typeface="One Little Font Bold"/>
                <a:ea typeface="One Little Font Bold"/>
                <a:cs typeface="One Little Font Bold"/>
                <a:sym typeface="One Little Font Bold"/>
              </a:rPr>
              <a:t> από </a:t>
            </a:r>
            <a:r>
              <a:rPr lang="en-US" sz="4406" b="1" spc="207" dirty="0" err="1">
                <a:solidFill>
                  <a:srgbClr val="000000"/>
                </a:solidFill>
                <a:latin typeface="One Little Font Bold"/>
                <a:ea typeface="One Little Font Bold"/>
                <a:cs typeface="One Little Font Bold"/>
                <a:sym typeface="One Little Font Bold"/>
              </a:rPr>
              <a:t>το</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σώμ</a:t>
            </a:r>
            <a:r>
              <a:rPr lang="en-US" sz="4406" b="1" spc="207" dirty="0">
                <a:solidFill>
                  <a:srgbClr val="000000"/>
                </a:solidFill>
                <a:latin typeface="One Little Font Bold"/>
                <a:ea typeface="One Little Font Bold"/>
                <a:cs typeface="One Little Font Bold"/>
                <a:sym typeface="One Little Font Bold"/>
              </a:rPr>
              <a:t>α. </a:t>
            </a:r>
            <a:r>
              <a:rPr lang="en-US" sz="4406" b="1" spc="207" dirty="0" err="1">
                <a:solidFill>
                  <a:srgbClr val="000000"/>
                </a:solidFill>
                <a:latin typeface="One Little Font Bold"/>
                <a:ea typeface="One Little Font Bold"/>
                <a:cs typeface="One Little Font Bold"/>
                <a:sym typeface="One Little Font Bold"/>
              </a:rPr>
              <a:t>Το</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σώμ</a:t>
            </a:r>
            <a:r>
              <a:rPr lang="en-US" sz="4406" b="1" spc="207" dirty="0">
                <a:solidFill>
                  <a:srgbClr val="000000"/>
                </a:solidFill>
                <a:latin typeface="One Little Font Bold"/>
                <a:ea typeface="One Little Font Bold"/>
                <a:cs typeface="One Little Font Bold"/>
                <a:sym typeface="One Little Font Bold"/>
              </a:rPr>
              <a:t>α κοιμάται. Και η </a:t>
            </a:r>
            <a:r>
              <a:rPr lang="en-US" sz="4406" b="1" spc="207" dirty="0" err="1">
                <a:solidFill>
                  <a:srgbClr val="000000"/>
                </a:solidFill>
                <a:latin typeface="One Little Font Bold"/>
                <a:ea typeface="One Little Font Bold"/>
                <a:cs typeface="One Little Font Bold"/>
                <a:sym typeface="One Little Font Bold"/>
              </a:rPr>
              <a:t>ψυχή</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του</a:t>
            </a:r>
            <a:r>
              <a:rPr lang="en-US" sz="4406" b="1" spc="207" dirty="0">
                <a:solidFill>
                  <a:srgbClr val="000000"/>
                </a:solidFill>
                <a:latin typeface="One Little Font Bold"/>
                <a:ea typeface="One Little Font Bold"/>
                <a:cs typeface="One Little Font Bold"/>
                <a:sym typeface="One Little Font Bold"/>
              </a:rPr>
              <a:t> π</a:t>
            </a:r>
            <a:r>
              <a:rPr lang="en-US" sz="4406" b="1" spc="207" dirty="0" err="1">
                <a:solidFill>
                  <a:srgbClr val="000000"/>
                </a:solidFill>
                <a:latin typeface="One Little Font Bold"/>
                <a:ea typeface="One Little Font Bold"/>
                <a:cs typeface="One Little Font Bold"/>
                <a:sym typeface="One Little Font Bold"/>
              </a:rPr>
              <a:t>ιστού</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κοντά</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στον</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Χριστό</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στη</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Θρι</a:t>
            </a:r>
            <a:r>
              <a:rPr lang="en-US" sz="4406" b="1" spc="207" dirty="0">
                <a:solidFill>
                  <a:srgbClr val="000000"/>
                </a:solidFill>
                <a:latin typeface="One Little Font Bold"/>
                <a:ea typeface="One Little Font Bold"/>
                <a:cs typeface="One Little Font Bold"/>
                <a:sym typeface="One Little Font Bold"/>
              </a:rPr>
              <a:t>αμβεύουσα Εκκλησία, το περιμένει.</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2770050" y="1474818"/>
            <a:ext cx="14036957" cy="6948294"/>
          </a:xfrm>
          <a:custGeom>
            <a:avLst/>
            <a:gdLst/>
            <a:ahLst/>
            <a:cxnLst/>
            <a:rect l="l" t="t" r="r" b="b"/>
            <a:pathLst>
              <a:path w="14036957" h="6948294">
                <a:moveTo>
                  <a:pt x="0" y="0"/>
                </a:moveTo>
                <a:lnTo>
                  <a:pt x="14036957" y="0"/>
                </a:lnTo>
                <a:lnTo>
                  <a:pt x="14036957" y="6948294"/>
                </a:lnTo>
                <a:lnTo>
                  <a:pt x="0" y="69482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144394">
            <a:off x="-1106771" y="222171"/>
            <a:ext cx="4793170" cy="3672766"/>
          </a:xfrm>
          <a:custGeom>
            <a:avLst/>
            <a:gdLst/>
            <a:ahLst/>
            <a:cxnLst/>
            <a:rect l="l" t="t" r="r" b="b"/>
            <a:pathLst>
              <a:path w="4793170" h="3672766">
                <a:moveTo>
                  <a:pt x="0" y="0"/>
                </a:moveTo>
                <a:lnTo>
                  <a:pt x="4793170" y="0"/>
                </a:lnTo>
                <a:lnTo>
                  <a:pt x="4793170" y="3672766"/>
                </a:lnTo>
                <a:lnTo>
                  <a:pt x="0" y="3672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1318682">
            <a:off x="14516015" y="6876929"/>
            <a:ext cx="4581984" cy="3510946"/>
          </a:xfrm>
          <a:custGeom>
            <a:avLst/>
            <a:gdLst/>
            <a:ahLst/>
            <a:cxnLst/>
            <a:rect l="l" t="t" r="r" b="b"/>
            <a:pathLst>
              <a:path w="4581984" h="3510946">
                <a:moveTo>
                  <a:pt x="0" y="0"/>
                </a:moveTo>
                <a:lnTo>
                  <a:pt x="4581984" y="0"/>
                </a:lnTo>
                <a:lnTo>
                  <a:pt x="4581984" y="3510946"/>
                </a:lnTo>
                <a:lnTo>
                  <a:pt x="0" y="3510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8383876">
            <a:off x="-1913839" y="8055114"/>
            <a:ext cx="6407306" cy="3139580"/>
          </a:xfrm>
          <a:custGeom>
            <a:avLst/>
            <a:gdLst/>
            <a:ahLst/>
            <a:cxnLst/>
            <a:rect l="l" t="t" r="r" b="b"/>
            <a:pathLst>
              <a:path w="6407306" h="3139580">
                <a:moveTo>
                  <a:pt x="0" y="0"/>
                </a:moveTo>
                <a:lnTo>
                  <a:pt x="6407306" y="0"/>
                </a:lnTo>
                <a:lnTo>
                  <a:pt x="6407306" y="3139580"/>
                </a:lnTo>
                <a:lnTo>
                  <a:pt x="0" y="3139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3461907" y="9258300"/>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7" name="Freeform 7"/>
          <p:cNvSpPr/>
          <p:nvPr/>
        </p:nvSpPr>
        <p:spPr>
          <a:xfrm rot="-3715400">
            <a:off x="16723770" y="3128469"/>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8" name="Freeform 8"/>
          <p:cNvSpPr/>
          <p:nvPr/>
        </p:nvSpPr>
        <p:spPr>
          <a:xfrm>
            <a:off x="1794192" y="5806144"/>
            <a:ext cx="263386" cy="340953"/>
          </a:xfrm>
          <a:custGeom>
            <a:avLst/>
            <a:gdLst/>
            <a:ahLst/>
            <a:cxnLst/>
            <a:rect l="l" t="t" r="r" b="b"/>
            <a:pathLst>
              <a:path w="263386" h="340953">
                <a:moveTo>
                  <a:pt x="0" y="0"/>
                </a:moveTo>
                <a:lnTo>
                  <a:pt x="263387" y="0"/>
                </a:lnTo>
                <a:lnTo>
                  <a:pt x="263387" y="340954"/>
                </a:lnTo>
                <a:lnTo>
                  <a:pt x="0" y="340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9" name="Freeform 9"/>
          <p:cNvSpPr/>
          <p:nvPr/>
        </p:nvSpPr>
        <p:spPr>
          <a:xfrm rot="3075547">
            <a:off x="13601700" y="-849195"/>
            <a:ext cx="7315200" cy="3118104"/>
          </a:xfrm>
          <a:custGeom>
            <a:avLst/>
            <a:gdLst/>
            <a:ahLst/>
            <a:cxnLst/>
            <a:rect l="l" t="t" r="r" b="b"/>
            <a:pathLst>
              <a:path w="7315200" h="3118104">
                <a:moveTo>
                  <a:pt x="0" y="0"/>
                </a:moveTo>
                <a:lnTo>
                  <a:pt x="7315200" y="0"/>
                </a:lnTo>
                <a:lnTo>
                  <a:pt x="7315200" y="3118104"/>
                </a:lnTo>
                <a:lnTo>
                  <a:pt x="0" y="31181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0" name="Freeform 10"/>
          <p:cNvSpPr/>
          <p:nvPr/>
        </p:nvSpPr>
        <p:spPr>
          <a:xfrm>
            <a:off x="16807007" y="2384919"/>
            <a:ext cx="290368" cy="360705"/>
          </a:xfrm>
          <a:custGeom>
            <a:avLst/>
            <a:gdLst/>
            <a:ahLst/>
            <a:cxnLst/>
            <a:rect l="l" t="t" r="r" b="b"/>
            <a:pathLst>
              <a:path w="290368" h="360705">
                <a:moveTo>
                  <a:pt x="0" y="0"/>
                </a:moveTo>
                <a:lnTo>
                  <a:pt x="290368" y="0"/>
                </a:lnTo>
                <a:lnTo>
                  <a:pt x="290368" y="360706"/>
                </a:lnTo>
                <a:lnTo>
                  <a:pt x="0" y="3607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1" name="Freeform 11"/>
          <p:cNvSpPr/>
          <p:nvPr/>
        </p:nvSpPr>
        <p:spPr>
          <a:xfrm rot="-1564926">
            <a:off x="-624332" y="5346282"/>
            <a:ext cx="2248025" cy="1902391"/>
          </a:xfrm>
          <a:custGeom>
            <a:avLst/>
            <a:gdLst/>
            <a:ahLst/>
            <a:cxnLst/>
            <a:rect l="l" t="t" r="r" b="b"/>
            <a:pathLst>
              <a:path w="2248025" h="1902391">
                <a:moveTo>
                  <a:pt x="0" y="0"/>
                </a:moveTo>
                <a:lnTo>
                  <a:pt x="2248025" y="0"/>
                </a:lnTo>
                <a:lnTo>
                  <a:pt x="2248025" y="1902391"/>
                </a:lnTo>
                <a:lnTo>
                  <a:pt x="0" y="19023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2" name="Freeform 12"/>
          <p:cNvSpPr/>
          <p:nvPr/>
        </p:nvSpPr>
        <p:spPr>
          <a:xfrm rot="-1150086">
            <a:off x="12705232" y="-142470"/>
            <a:ext cx="1489128" cy="2012336"/>
          </a:xfrm>
          <a:custGeom>
            <a:avLst/>
            <a:gdLst/>
            <a:ahLst/>
            <a:cxnLst/>
            <a:rect l="l" t="t" r="r" b="b"/>
            <a:pathLst>
              <a:path w="1489128" h="2012336">
                <a:moveTo>
                  <a:pt x="0" y="0"/>
                </a:moveTo>
                <a:lnTo>
                  <a:pt x="1489129" y="0"/>
                </a:lnTo>
                <a:lnTo>
                  <a:pt x="1489129" y="2012336"/>
                </a:lnTo>
                <a:lnTo>
                  <a:pt x="0" y="20123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3" name="Freeform 13"/>
          <p:cNvSpPr/>
          <p:nvPr/>
        </p:nvSpPr>
        <p:spPr>
          <a:xfrm>
            <a:off x="3290217" y="433437"/>
            <a:ext cx="343379" cy="276420"/>
          </a:xfrm>
          <a:custGeom>
            <a:avLst/>
            <a:gdLst/>
            <a:ahLst/>
            <a:cxnLst/>
            <a:rect l="l" t="t" r="r" b="b"/>
            <a:pathLst>
              <a:path w="343379" h="276420">
                <a:moveTo>
                  <a:pt x="0" y="0"/>
                </a:moveTo>
                <a:lnTo>
                  <a:pt x="343380" y="0"/>
                </a:lnTo>
                <a:lnTo>
                  <a:pt x="343380" y="276420"/>
                </a:lnTo>
                <a:lnTo>
                  <a:pt x="0" y="2764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4" name="Freeform 14"/>
          <p:cNvSpPr/>
          <p:nvPr/>
        </p:nvSpPr>
        <p:spPr>
          <a:xfrm>
            <a:off x="14025520" y="9624904"/>
            <a:ext cx="349630" cy="282326"/>
          </a:xfrm>
          <a:custGeom>
            <a:avLst/>
            <a:gdLst/>
            <a:ahLst/>
            <a:cxnLst/>
            <a:rect l="l" t="t" r="r" b="b"/>
            <a:pathLst>
              <a:path w="349630" h="282326">
                <a:moveTo>
                  <a:pt x="0" y="0"/>
                </a:moveTo>
                <a:lnTo>
                  <a:pt x="349630" y="0"/>
                </a:lnTo>
                <a:lnTo>
                  <a:pt x="349630" y="282327"/>
                </a:lnTo>
                <a:lnTo>
                  <a:pt x="0" y="2823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5" name="TextBox 15"/>
          <p:cNvSpPr txBox="1"/>
          <p:nvPr/>
        </p:nvSpPr>
        <p:spPr>
          <a:xfrm>
            <a:off x="4108586" y="3898026"/>
            <a:ext cx="9916933" cy="3568428"/>
          </a:xfrm>
          <a:prstGeom prst="rect">
            <a:avLst/>
          </a:prstGeom>
        </p:spPr>
        <p:txBody>
          <a:bodyPr lIns="0" tIns="0" rIns="0" bIns="0" rtlCol="0" anchor="t">
            <a:spAutoFit/>
          </a:bodyPr>
          <a:lstStyle/>
          <a:p>
            <a:pPr algn="ctr">
              <a:lnSpc>
                <a:spcPts val="4715"/>
              </a:lnSpc>
              <a:spcBef>
                <a:spcPct val="0"/>
              </a:spcBef>
            </a:pPr>
            <a:r>
              <a:rPr lang="en-US" sz="4406" b="1" spc="207" dirty="0" err="1">
                <a:solidFill>
                  <a:srgbClr val="000000"/>
                </a:solidFill>
                <a:latin typeface="One Little Font Bold"/>
                <a:ea typeface="One Little Font Bold"/>
                <a:cs typeface="One Little Font Bold"/>
                <a:sym typeface="One Little Font Bold"/>
              </a:rPr>
              <a:t>Έως</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ότου</a:t>
            </a:r>
            <a:r>
              <a:rPr lang="en-US" sz="4406" b="1" spc="207" dirty="0">
                <a:solidFill>
                  <a:srgbClr val="000000"/>
                </a:solidFill>
                <a:latin typeface="One Little Font Bold"/>
                <a:ea typeface="One Little Font Bold"/>
                <a:cs typeface="One Little Font Bold"/>
                <a:sym typeface="One Little Font Bold"/>
              </a:rPr>
              <a:t> ξα</a:t>
            </a:r>
            <a:r>
              <a:rPr lang="en-US" sz="4406" b="1" spc="207" dirty="0" err="1">
                <a:solidFill>
                  <a:srgbClr val="000000"/>
                </a:solidFill>
                <a:latin typeface="One Little Font Bold"/>
                <a:ea typeface="One Little Font Bold"/>
                <a:cs typeface="One Little Font Bold"/>
                <a:sym typeface="One Little Font Bold"/>
              </a:rPr>
              <a:t>νάρθει</a:t>
            </a:r>
            <a:r>
              <a:rPr lang="en-US" sz="4406" b="1" spc="207" dirty="0">
                <a:solidFill>
                  <a:srgbClr val="000000"/>
                </a:solidFill>
                <a:latin typeface="One Little Font Bold"/>
                <a:ea typeface="One Little Font Bold"/>
                <a:cs typeface="One Little Font Bold"/>
                <a:sym typeface="One Little Font Bold"/>
              </a:rPr>
              <a:t> ο </a:t>
            </a:r>
            <a:r>
              <a:rPr lang="en-US" sz="4406" b="1" spc="207" dirty="0" err="1">
                <a:solidFill>
                  <a:srgbClr val="000000"/>
                </a:solidFill>
                <a:latin typeface="One Little Font Bold"/>
                <a:ea typeface="One Little Font Bold"/>
                <a:cs typeface="One Little Font Bold"/>
                <a:sym typeface="One Little Font Bold"/>
              </a:rPr>
              <a:t>Νικητής</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του</a:t>
            </a:r>
            <a:r>
              <a:rPr lang="en-US" sz="4406" b="1" spc="207" dirty="0">
                <a:solidFill>
                  <a:srgbClr val="000000"/>
                </a:solidFill>
                <a:latin typeface="One Little Font Bold"/>
                <a:ea typeface="One Little Font Bold"/>
                <a:cs typeface="One Little Font Bold"/>
                <a:sym typeface="One Little Font Bold"/>
              </a:rPr>
              <a:t> θα</a:t>
            </a:r>
            <a:r>
              <a:rPr lang="en-US" sz="4406" b="1" spc="207" dirty="0" err="1">
                <a:solidFill>
                  <a:srgbClr val="000000"/>
                </a:solidFill>
                <a:latin typeface="One Little Font Bold"/>
                <a:ea typeface="One Little Font Bold"/>
                <a:cs typeface="One Little Font Bold"/>
                <a:sym typeface="One Little Font Bold"/>
              </a:rPr>
              <a:t>νάτου</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στη</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γη</a:t>
            </a:r>
            <a:r>
              <a:rPr lang="en-US" sz="4406" b="1" spc="207" dirty="0">
                <a:solidFill>
                  <a:srgbClr val="000000"/>
                </a:solidFill>
                <a:latin typeface="One Little Font Bold"/>
                <a:ea typeface="One Little Font Bold"/>
                <a:cs typeface="One Little Font Bold"/>
                <a:sym typeface="One Little Font Bold"/>
              </a:rPr>
              <a:t> να ανα</a:t>
            </a:r>
            <a:r>
              <a:rPr lang="en-US" sz="4406" b="1" spc="207" dirty="0" err="1">
                <a:solidFill>
                  <a:srgbClr val="000000"/>
                </a:solidFill>
                <a:latin typeface="One Little Font Bold"/>
                <a:ea typeface="One Little Font Bold"/>
                <a:cs typeface="One Little Font Bold"/>
                <a:sym typeface="One Little Font Bold"/>
              </a:rPr>
              <a:t>στήσει</a:t>
            </a:r>
            <a:r>
              <a:rPr lang="en-US" sz="4406" b="1" spc="207" dirty="0">
                <a:solidFill>
                  <a:srgbClr val="000000"/>
                </a:solidFill>
                <a:latin typeface="One Little Font Bold"/>
                <a:ea typeface="One Little Font Bold"/>
                <a:cs typeface="One Little Font Bold"/>
                <a:sym typeface="One Little Font Bold"/>
              </a:rPr>
              <a:t> και </a:t>
            </a:r>
            <a:r>
              <a:rPr lang="en-US" sz="4406" b="1" spc="207" dirty="0" err="1">
                <a:solidFill>
                  <a:srgbClr val="000000"/>
                </a:solidFill>
                <a:latin typeface="One Little Font Bold"/>
                <a:ea typeface="One Little Font Bold"/>
                <a:cs typeface="One Little Font Bold"/>
                <a:sym typeface="One Little Font Bold"/>
              </a:rPr>
              <a:t>το</a:t>
            </a:r>
            <a:r>
              <a:rPr lang="en-US" sz="4406" b="1" spc="207" dirty="0">
                <a:solidFill>
                  <a:srgbClr val="000000"/>
                </a:solidFill>
                <a:latin typeface="One Little Font Bold"/>
                <a:ea typeface="One Little Font Bold"/>
                <a:cs typeface="One Little Font Bold"/>
                <a:sym typeface="One Little Font Bold"/>
              </a:rPr>
              <a:t> </a:t>
            </a:r>
            <a:r>
              <a:rPr lang="en-US" sz="4406" b="1" spc="207" dirty="0" err="1">
                <a:solidFill>
                  <a:srgbClr val="000000"/>
                </a:solidFill>
                <a:latin typeface="One Little Font Bold"/>
                <a:ea typeface="One Little Font Bold"/>
                <a:cs typeface="One Little Font Bold"/>
                <a:sym typeface="One Little Font Bold"/>
              </a:rPr>
              <a:t>σώμ</a:t>
            </a:r>
            <a:r>
              <a:rPr lang="en-US" sz="4406" b="1" spc="207" dirty="0">
                <a:solidFill>
                  <a:srgbClr val="000000"/>
                </a:solidFill>
                <a:latin typeface="One Little Font Bold"/>
                <a:ea typeface="One Little Font Bold"/>
                <a:cs typeface="One Little Font Bold"/>
                <a:sym typeface="One Little Font Bold"/>
              </a:rPr>
              <a:t>α. </a:t>
            </a:r>
            <a:r>
              <a:rPr lang="en-US" sz="4406" b="1" spc="207" dirty="0" err="1">
                <a:solidFill>
                  <a:srgbClr val="000000"/>
                </a:solidFill>
                <a:latin typeface="One Little Font Bold"/>
                <a:ea typeface="One Little Font Bold"/>
                <a:cs typeface="One Little Font Bold"/>
                <a:sym typeface="One Little Font Bold"/>
              </a:rPr>
              <a:t>Τότε</a:t>
            </a:r>
            <a:r>
              <a:rPr lang="en-US" sz="4406" b="1" spc="207" dirty="0">
                <a:solidFill>
                  <a:srgbClr val="000000"/>
                </a:solidFill>
                <a:latin typeface="One Little Font Bold"/>
                <a:ea typeface="One Little Font Bold"/>
                <a:cs typeface="One Little Font Bold"/>
                <a:sym typeface="One Little Font Bold"/>
              </a:rPr>
              <a:t> η α</a:t>
            </a:r>
            <a:r>
              <a:rPr lang="en-US" sz="4406" b="1" spc="207" dirty="0" err="1">
                <a:solidFill>
                  <a:srgbClr val="000000"/>
                </a:solidFill>
                <a:latin typeface="One Little Font Bold"/>
                <a:ea typeface="One Little Font Bold"/>
                <a:cs typeface="One Little Font Bold"/>
                <a:sym typeface="One Little Font Bold"/>
              </a:rPr>
              <a:t>θάν</a:t>
            </a:r>
            <a:r>
              <a:rPr lang="en-US" sz="4406" b="1" spc="207" dirty="0">
                <a:solidFill>
                  <a:srgbClr val="000000"/>
                </a:solidFill>
                <a:latin typeface="One Little Font Bold"/>
                <a:ea typeface="One Little Font Bold"/>
                <a:cs typeface="One Little Font Bold"/>
                <a:sym typeface="One Little Font Bold"/>
              </a:rPr>
              <a:t>ατη ψυχή θα ξαναντυθεί το — αθάνατο πια — σώμα, που είχε στη γη, και θα ζει αιώνια στη δόξα του Θεού!</a:t>
            </a:r>
          </a:p>
        </p:txBody>
      </p:sp>
      <p:sp>
        <p:nvSpPr>
          <p:cNvPr id="16" name="Freeform 16"/>
          <p:cNvSpPr/>
          <p:nvPr/>
        </p:nvSpPr>
        <p:spPr>
          <a:xfrm>
            <a:off x="833796" y="5370721"/>
            <a:ext cx="4188092" cy="4114800"/>
          </a:xfrm>
          <a:custGeom>
            <a:avLst/>
            <a:gdLst/>
            <a:ahLst/>
            <a:cxnLst/>
            <a:rect l="l" t="t" r="r" b="b"/>
            <a:pathLst>
              <a:path w="4188092" h="4114800">
                <a:moveTo>
                  <a:pt x="0" y="0"/>
                </a:moveTo>
                <a:lnTo>
                  <a:pt x="4188091" y="0"/>
                </a:lnTo>
                <a:lnTo>
                  <a:pt x="4188091"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l-GR"/>
          </a:p>
        </p:txBody>
      </p:sp>
      <p:sp>
        <p:nvSpPr>
          <p:cNvPr id="17" name="TextBox 17"/>
          <p:cNvSpPr txBox="1"/>
          <p:nvPr/>
        </p:nvSpPr>
        <p:spPr>
          <a:xfrm>
            <a:off x="7303486" y="2793250"/>
            <a:ext cx="3669366" cy="615678"/>
          </a:xfrm>
          <a:prstGeom prst="rect">
            <a:avLst/>
          </a:prstGeom>
        </p:spPr>
        <p:txBody>
          <a:bodyPr wrap="square" lIns="0" tIns="0" rIns="0" bIns="0" rtlCol="0" anchor="t">
            <a:spAutoFit/>
          </a:bodyPr>
          <a:lstStyle/>
          <a:p>
            <a:pPr algn="ctr">
              <a:lnSpc>
                <a:spcPts val="4715"/>
              </a:lnSpc>
              <a:spcBef>
                <a:spcPct val="0"/>
              </a:spcBef>
            </a:pPr>
            <a:r>
              <a:rPr lang="en-US" sz="4406" b="1" spc="207" dirty="0" err="1">
                <a:solidFill>
                  <a:srgbClr val="000000"/>
                </a:solidFill>
                <a:latin typeface="One Little Font Bold"/>
                <a:ea typeface="One Little Font Bold"/>
                <a:cs typeface="One Little Font Bold"/>
                <a:sym typeface="One Little Font Bold"/>
              </a:rPr>
              <a:t>Μέχρι</a:t>
            </a:r>
            <a:r>
              <a:rPr lang="en-US" sz="4406" b="1" spc="207" dirty="0">
                <a:solidFill>
                  <a:srgbClr val="000000"/>
                </a:solidFill>
                <a:latin typeface="One Little Font Bold"/>
                <a:ea typeface="One Little Font Bold"/>
                <a:cs typeface="One Little Font Bold"/>
                <a:sym typeface="One Little Font Bold"/>
              </a:rPr>
              <a:t> π</a:t>
            </a:r>
            <a:r>
              <a:rPr lang="en-US" sz="4406" b="1" spc="207" dirty="0" err="1">
                <a:solidFill>
                  <a:srgbClr val="000000"/>
                </a:solidFill>
                <a:latin typeface="One Little Font Bold"/>
                <a:ea typeface="One Little Font Bold"/>
                <a:cs typeface="One Little Font Bold"/>
                <a:sym typeface="One Little Font Bold"/>
              </a:rPr>
              <a:t>ότε</a:t>
            </a:r>
            <a:r>
              <a:rPr lang="en-US" sz="4406" b="1" spc="207" dirty="0">
                <a:solidFill>
                  <a:srgbClr val="000000"/>
                </a:solidFill>
                <a:latin typeface="One Little Font Bold"/>
                <a:ea typeface="One Little Font Bold"/>
                <a:cs typeface="One Little Font Bold"/>
                <a:sym typeface="One Little Font Bold"/>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8CA"/>
        </a:solidFill>
        <a:effectLst/>
      </p:bgPr>
    </p:bg>
    <p:spTree>
      <p:nvGrpSpPr>
        <p:cNvPr id="1" name=""/>
        <p:cNvGrpSpPr/>
        <p:nvPr/>
      </p:nvGrpSpPr>
      <p:grpSpPr>
        <a:xfrm>
          <a:off x="0" y="0"/>
          <a:ext cx="0" cy="0"/>
          <a:chOff x="0" y="0"/>
          <a:chExt cx="0" cy="0"/>
        </a:xfrm>
      </p:grpSpPr>
      <p:sp>
        <p:nvSpPr>
          <p:cNvPr id="2" name="Freeform 2"/>
          <p:cNvSpPr/>
          <p:nvPr/>
        </p:nvSpPr>
        <p:spPr>
          <a:xfrm>
            <a:off x="2770050" y="1474818"/>
            <a:ext cx="14036957" cy="6948294"/>
          </a:xfrm>
          <a:custGeom>
            <a:avLst/>
            <a:gdLst/>
            <a:ahLst/>
            <a:cxnLst/>
            <a:rect l="l" t="t" r="r" b="b"/>
            <a:pathLst>
              <a:path w="14036957" h="6948294">
                <a:moveTo>
                  <a:pt x="0" y="0"/>
                </a:moveTo>
                <a:lnTo>
                  <a:pt x="14036957" y="0"/>
                </a:lnTo>
                <a:lnTo>
                  <a:pt x="14036957" y="6948294"/>
                </a:lnTo>
                <a:lnTo>
                  <a:pt x="0" y="69482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3" name="Freeform 3"/>
          <p:cNvSpPr/>
          <p:nvPr/>
        </p:nvSpPr>
        <p:spPr>
          <a:xfrm rot="2144394">
            <a:off x="-1106771" y="222171"/>
            <a:ext cx="4793170" cy="3672766"/>
          </a:xfrm>
          <a:custGeom>
            <a:avLst/>
            <a:gdLst/>
            <a:ahLst/>
            <a:cxnLst/>
            <a:rect l="l" t="t" r="r" b="b"/>
            <a:pathLst>
              <a:path w="4793170" h="3672766">
                <a:moveTo>
                  <a:pt x="0" y="0"/>
                </a:moveTo>
                <a:lnTo>
                  <a:pt x="4793170" y="0"/>
                </a:lnTo>
                <a:lnTo>
                  <a:pt x="4793170" y="3672766"/>
                </a:lnTo>
                <a:lnTo>
                  <a:pt x="0" y="3672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4" name="Freeform 4"/>
          <p:cNvSpPr/>
          <p:nvPr/>
        </p:nvSpPr>
        <p:spPr>
          <a:xfrm rot="-1318682">
            <a:off x="14516015" y="6876929"/>
            <a:ext cx="4581984" cy="3510946"/>
          </a:xfrm>
          <a:custGeom>
            <a:avLst/>
            <a:gdLst/>
            <a:ahLst/>
            <a:cxnLst/>
            <a:rect l="l" t="t" r="r" b="b"/>
            <a:pathLst>
              <a:path w="4581984" h="3510946">
                <a:moveTo>
                  <a:pt x="0" y="0"/>
                </a:moveTo>
                <a:lnTo>
                  <a:pt x="4581984" y="0"/>
                </a:lnTo>
                <a:lnTo>
                  <a:pt x="4581984" y="3510946"/>
                </a:lnTo>
                <a:lnTo>
                  <a:pt x="0" y="3510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5" name="Freeform 5"/>
          <p:cNvSpPr/>
          <p:nvPr/>
        </p:nvSpPr>
        <p:spPr>
          <a:xfrm rot="-8383876">
            <a:off x="-1913839" y="8055114"/>
            <a:ext cx="6407306" cy="3139580"/>
          </a:xfrm>
          <a:custGeom>
            <a:avLst/>
            <a:gdLst/>
            <a:ahLst/>
            <a:cxnLst/>
            <a:rect l="l" t="t" r="r" b="b"/>
            <a:pathLst>
              <a:path w="6407306" h="3139580">
                <a:moveTo>
                  <a:pt x="0" y="0"/>
                </a:moveTo>
                <a:lnTo>
                  <a:pt x="6407306" y="0"/>
                </a:lnTo>
                <a:lnTo>
                  <a:pt x="6407306" y="3139580"/>
                </a:lnTo>
                <a:lnTo>
                  <a:pt x="0" y="3139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6" name="Freeform 6"/>
          <p:cNvSpPr/>
          <p:nvPr/>
        </p:nvSpPr>
        <p:spPr>
          <a:xfrm>
            <a:off x="3461907" y="9258300"/>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7" name="Freeform 7"/>
          <p:cNvSpPr/>
          <p:nvPr/>
        </p:nvSpPr>
        <p:spPr>
          <a:xfrm rot="-3715400">
            <a:off x="16723770" y="3128469"/>
            <a:ext cx="1983367" cy="1859407"/>
          </a:xfrm>
          <a:custGeom>
            <a:avLst/>
            <a:gdLst/>
            <a:ahLst/>
            <a:cxnLst/>
            <a:rect l="l" t="t" r="r" b="b"/>
            <a:pathLst>
              <a:path w="1983367" h="1859407">
                <a:moveTo>
                  <a:pt x="0" y="0"/>
                </a:moveTo>
                <a:lnTo>
                  <a:pt x="1983367" y="0"/>
                </a:lnTo>
                <a:lnTo>
                  <a:pt x="1983367" y="1859407"/>
                </a:lnTo>
                <a:lnTo>
                  <a:pt x="0" y="1859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8" name="Freeform 8"/>
          <p:cNvSpPr/>
          <p:nvPr/>
        </p:nvSpPr>
        <p:spPr>
          <a:xfrm>
            <a:off x="1794192" y="5806144"/>
            <a:ext cx="263386" cy="340953"/>
          </a:xfrm>
          <a:custGeom>
            <a:avLst/>
            <a:gdLst/>
            <a:ahLst/>
            <a:cxnLst/>
            <a:rect l="l" t="t" r="r" b="b"/>
            <a:pathLst>
              <a:path w="263386" h="340953">
                <a:moveTo>
                  <a:pt x="0" y="0"/>
                </a:moveTo>
                <a:lnTo>
                  <a:pt x="263387" y="0"/>
                </a:lnTo>
                <a:lnTo>
                  <a:pt x="263387" y="340954"/>
                </a:lnTo>
                <a:lnTo>
                  <a:pt x="0" y="340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9" name="Freeform 9"/>
          <p:cNvSpPr/>
          <p:nvPr/>
        </p:nvSpPr>
        <p:spPr>
          <a:xfrm rot="3075547">
            <a:off x="13601700" y="-849195"/>
            <a:ext cx="7315200" cy="3118104"/>
          </a:xfrm>
          <a:custGeom>
            <a:avLst/>
            <a:gdLst/>
            <a:ahLst/>
            <a:cxnLst/>
            <a:rect l="l" t="t" r="r" b="b"/>
            <a:pathLst>
              <a:path w="7315200" h="3118104">
                <a:moveTo>
                  <a:pt x="0" y="0"/>
                </a:moveTo>
                <a:lnTo>
                  <a:pt x="7315200" y="0"/>
                </a:lnTo>
                <a:lnTo>
                  <a:pt x="7315200" y="3118104"/>
                </a:lnTo>
                <a:lnTo>
                  <a:pt x="0" y="31181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10" name="Freeform 10"/>
          <p:cNvSpPr/>
          <p:nvPr/>
        </p:nvSpPr>
        <p:spPr>
          <a:xfrm>
            <a:off x="16807007" y="2384919"/>
            <a:ext cx="290368" cy="360705"/>
          </a:xfrm>
          <a:custGeom>
            <a:avLst/>
            <a:gdLst/>
            <a:ahLst/>
            <a:cxnLst/>
            <a:rect l="l" t="t" r="r" b="b"/>
            <a:pathLst>
              <a:path w="290368" h="360705">
                <a:moveTo>
                  <a:pt x="0" y="0"/>
                </a:moveTo>
                <a:lnTo>
                  <a:pt x="290368" y="0"/>
                </a:lnTo>
                <a:lnTo>
                  <a:pt x="290368" y="360706"/>
                </a:lnTo>
                <a:lnTo>
                  <a:pt x="0" y="3607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11" name="Freeform 11"/>
          <p:cNvSpPr/>
          <p:nvPr/>
        </p:nvSpPr>
        <p:spPr>
          <a:xfrm rot="-1564926">
            <a:off x="-624332" y="5346282"/>
            <a:ext cx="2248025" cy="1902391"/>
          </a:xfrm>
          <a:custGeom>
            <a:avLst/>
            <a:gdLst/>
            <a:ahLst/>
            <a:cxnLst/>
            <a:rect l="l" t="t" r="r" b="b"/>
            <a:pathLst>
              <a:path w="2248025" h="1902391">
                <a:moveTo>
                  <a:pt x="0" y="0"/>
                </a:moveTo>
                <a:lnTo>
                  <a:pt x="2248025" y="0"/>
                </a:lnTo>
                <a:lnTo>
                  <a:pt x="2248025" y="1902391"/>
                </a:lnTo>
                <a:lnTo>
                  <a:pt x="0" y="19023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12" name="Freeform 12"/>
          <p:cNvSpPr/>
          <p:nvPr/>
        </p:nvSpPr>
        <p:spPr>
          <a:xfrm rot="-1150086">
            <a:off x="12705232" y="-142470"/>
            <a:ext cx="1489128" cy="2012336"/>
          </a:xfrm>
          <a:custGeom>
            <a:avLst/>
            <a:gdLst/>
            <a:ahLst/>
            <a:cxnLst/>
            <a:rect l="l" t="t" r="r" b="b"/>
            <a:pathLst>
              <a:path w="1489128" h="2012336">
                <a:moveTo>
                  <a:pt x="0" y="0"/>
                </a:moveTo>
                <a:lnTo>
                  <a:pt x="1489129" y="0"/>
                </a:lnTo>
                <a:lnTo>
                  <a:pt x="1489129" y="2012336"/>
                </a:lnTo>
                <a:lnTo>
                  <a:pt x="0" y="20123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13" name="Freeform 13"/>
          <p:cNvSpPr/>
          <p:nvPr/>
        </p:nvSpPr>
        <p:spPr>
          <a:xfrm>
            <a:off x="3290217" y="433437"/>
            <a:ext cx="343379" cy="276420"/>
          </a:xfrm>
          <a:custGeom>
            <a:avLst/>
            <a:gdLst/>
            <a:ahLst/>
            <a:cxnLst/>
            <a:rect l="l" t="t" r="r" b="b"/>
            <a:pathLst>
              <a:path w="343379" h="276420">
                <a:moveTo>
                  <a:pt x="0" y="0"/>
                </a:moveTo>
                <a:lnTo>
                  <a:pt x="343380" y="0"/>
                </a:lnTo>
                <a:lnTo>
                  <a:pt x="343380" y="276420"/>
                </a:lnTo>
                <a:lnTo>
                  <a:pt x="0" y="2764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14" name="Freeform 14"/>
          <p:cNvSpPr/>
          <p:nvPr/>
        </p:nvSpPr>
        <p:spPr>
          <a:xfrm>
            <a:off x="14025520" y="9624904"/>
            <a:ext cx="349630" cy="282326"/>
          </a:xfrm>
          <a:custGeom>
            <a:avLst/>
            <a:gdLst/>
            <a:ahLst/>
            <a:cxnLst/>
            <a:rect l="l" t="t" r="r" b="b"/>
            <a:pathLst>
              <a:path w="349630" h="282326">
                <a:moveTo>
                  <a:pt x="0" y="0"/>
                </a:moveTo>
                <a:lnTo>
                  <a:pt x="349630" y="0"/>
                </a:lnTo>
                <a:lnTo>
                  <a:pt x="349630" y="282327"/>
                </a:lnTo>
                <a:lnTo>
                  <a:pt x="0" y="2823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l-GR"/>
          </a:p>
        </p:txBody>
      </p:sp>
      <p:sp>
        <p:nvSpPr>
          <p:cNvPr id="15" name="Freeform 15"/>
          <p:cNvSpPr/>
          <p:nvPr/>
        </p:nvSpPr>
        <p:spPr>
          <a:xfrm>
            <a:off x="28899" y="-331158"/>
            <a:ext cx="7883982" cy="10618158"/>
          </a:xfrm>
          <a:custGeom>
            <a:avLst/>
            <a:gdLst/>
            <a:ahLst/>
            <a:cxnLst/>
            <a:rect l="l" t="t" r="r" b="b"/>
            <a:pathLst>
              <a:path w="7883982" h="10618158">
                <a:moveTo>
                  <a:pt x="0" y="0"/>
                </a:moveTo>
                <a:lnTo>
                  <a:pt x="7883982" y="0"/>
                </a:lnTo>
                <a:lnTo>
                  <a:pt x="7883982" y="10618158"/>
                </a:lnTo>
                <a:lnTo>
                  <a:pt x="0" y="10618158"/>
                </a:lnTo>
                <a:lnTo>
                  <a:pt x="0" y="0"/>
                </a:lnTo>
                <a:close/>
              </a:path>
            </a:pathLst>
          </a:custGeom>
          <a:blipFill>
            <a:blip r:embed="rId24"/>
            <a:stretch>
              <a:fillRect/>
            </a:stretch>
          </a:blipFill>
        </p:spPr>
        <p:txBody>
          <a:bodyPr/>
          <a:lstStyle/>
          <a:p>
            <a:endParaRPr lang="el-GR"/>
          </a:p>
        </p:txBody>
      </p:sp>
      <p:sp>
        <p:nvSpPr>
          <p:cNvPr id="16" name="TextBox 16"/>
          <p:cNvSpPr txBox="1"/>
          <p:nvPr/>
        </p:nvSpPr>
        <p:spPr>
          <a:xfrm>
            <a:off x="8315488" y="3740943"/>
            <a:ext cx="7357338" cy="3568428"/>
          </a:xfrm>
          <a:prstGeom prst="rect">
            <a:avLst/>
          </a:prstGeom>
        </p:spPr>
        <p:txBody>
          <a:bodyPr lIns="0" tIns="0" rIns="0" bIns="0" rtlCol="0" anchor="t">
            <a:spAutoFit/>
          </a:bodyPr>
          <a:lstStyle/>
          <a:p>
            <a:pPr algn="ctr">
              <a:lnSpc>
                <a:spcPts val="4715"/>
              </a:lnSpc>
              <a:spcBef>
                <a:spcPct val="0"/>
              </a:spcBef>
            </a:pPr>
            <a:r>
              <a:rPr lang="en-US" sz="4406" b="1" spc="207">
                <a:solidFill>
                  <a:srgbClr val="000000"/>
                </a:solidFill>
                <a:latin typeface="One Little Font Bold"/>
                <a:ea typeface="One Little Font Bold"/>
                <a:cs typeface="One Little Font Bold"/>
                <a:sym typeface="One Little Font Bold"/>
              </a:rPr>
              <a:t>Για ένα τέτοιο συγκλονιστικό θαύμα ανάστασης νεκρού θα μιλήσουμε σήμερα. Την ανάσταση του φίλου του Χριστού, Λαζάρου</a:t>
            </a:r>
          </a:p>
          <a:p>
            <a:pPr algn="ctr">
              <a:lnSpc>
                <a:spcPts val="4715"/>
              </a:lnSpc>
              <a:spcBef>
                <a:spcPct val="0"/>
              </a:spcBef>
            </a:pPr>
            <a:r>
              <a:rPr lang="en-US" sz="4406" b="1" spc="207">
                <a:solidFill>
                  <a:srgbClr val="000000"/>
                </a:solidFill>
                <a:latin typeface="One Little Font Bold"/>
                <a:ea typeface="One Little Font Bold"/>
                <a:cs typeface="One Little Font Bold"/>
                <a:sym typeface="One Little Font Bold"/>
              </a:rPr>
              <a:t> (᾿Ιωάν. ια´ 1-45)</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94192" y="5806144"/>
            <a:ext cx="263386" cy="340953"/>
          </a:xfrm>
          <a:custGeom>
            <a:avLst/>
            <a:gdLst/>
            <a:ahLst/>
            <a:cxnLst/>
            <a:rect l="l" t="t" r="r" b="b"/>
            <a:pathLst>
              <a:path w="263386" h="340953">
                <a:moveTo>
                  <a:pt x="0" y="0"/>
                </a:moveTo>
                <a:lnTo>
                  <a:pt x="263387" y="0"/>
                </a:lnTo>
                <a:lnTo>
                  <a:pt x="263387" y="340954"/>
                </a:lnTo>
                <a:lnTo>
                  <a:pt x="0" y="3409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a:p>
        </p:txBody>
      </p:sp>
      <p:sp>
        <p:nvSpPr>
          <p:cNvPr id="3" name="Freeform 3"/>
          <p:cNvSpPr/>
          <p:nvPr/>
        </p:nvSpPr>
        <p:spPr>
          <a:xfrm>
            <a:off x="3290217" y="433437"/>
            <a:ext cx="343379" cy="276420"/>
          </a:xfrm>
          <a:custGeom>
            <a:avLst/>
            <a:gdLst/>
            <a:ahLst/>
            <a:cxnLst/>
            <a:rect l="l" t="t" r="r" b="b"/>
            <a:pathLst>
              <a:path w="343379" h="276420">
                <a:moveTo>
                  <a:pt x="0" y="0"/>
                </a:moveTo>
                <a:lnTo>
                  <a:pt x="343380" y="0"/>
                </a:lnTo>
                <a:lnTo>
                  <a:pt x="343380" y="276420"/>
                </a:lnTo>
                <a:lnTo>
                  <a:pt x="0" y="276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4" name="Freeform 4"/>
          <p:cNvSpPr/>
          <p:nvPr/>
        </p:nvSpPr>
        <p:spPr>
          <a:xfrm>
            <a:off x="14025520" y="9624904"/>
            <a:ext cx="349630" cy="282326"/>
          </a:xfrm>
          <a:custGeom>
            <a:avLst/>
            <a:gdLst/>
            <a:ahLst/>
            <a:cxnLst/>
            <a:rect l="l" t="t" r="r" b="b"/>
            <a:pathLst>
              <a:path w="349630" h="282326">
                <a:moveTo>
                  <a:pt x="0" y="0"/>
                </a:moveTo>
                <a:lnTo>
                  <a:pt x="349630" y="0"/>
                </a:lnTo>
                <a:lnTo>
                  <a:pt x="349630" y="282327"/>
                </a:lnTo>
                <a:lnTo>
                  <a:pt x="0" y="2823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rcRect/>
          <a:stretch>
            <a:fillRect/>
          </a:stretch>
        </p:blipFill>
        <p:spPr>
          <a:xfrm>
            <a:off x="115567" y="0"/>
            <a:ext cx="18056867" cy="101569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5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601</Words>
  <Application>Microsoft Office PowerPoint</Application>
  <PresentationFormat>Προσαρμογή</PresentationFormat>
  <Paragraphs>51</Paragraphs>
  <Slides>15</Slides>
  <Notes>0</Notes>
  <HiddenSlides>0</HiddenSlides>
  <MMClips>1</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15</vt:i4>
      </vt:variant>
    </vt:vector>
  </HeadingPairs>
  <TitlesOfParts>
    <vt:vector size="22" baseType="lpstr">
      <vt:lpstr>Xplor</vt:lpstr>
      <vt:lpstr>Arial</vt:lpstr>
      <vt:lpstr>Alegreya Bold</vt:lpstr>
      <vt:lpstr>Calibri</vt:lpstr>
      <vt:lpstr>Children One</vt:lpstr>
      <vt:lpstr>One Little Font Bold</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23 Δημοτικό - Η Ανάσταση του Λαζάρου</dc:title>
  <dc:creator>Idiaitero PC</dc:creator>
  <cp:lastModifiedBy>π. Αλέξανδρος Λισάη</cp:lastModifiedBy>
  <cp:revision>2</cp:revision>
  <dcterms:created xsi:type="dcterms:W3CDTF">2006-08-16T00:00:00Z</dcterms:created>
  <dcterms:modified xsi:type="dcterms:W3CDTF">2025-04-01T06:57:32Z</dcterms:modified>
  <dc:identifier>DAGjSZwxxwc</dc:identifier>
</cp:coreProperties>
</file>